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4"/>
    <p:sldMasterId id="2147484020" r:id="rId5"/>
    <p:sldMasterId id="2147484031" r:id="rId6"/>
    <p:sldMasterId id="2147484041" r:id="rId7"/>
  </p:sldMasterIdLst>
  <p:notesMasterIdLst>
    <p:notesMasterId r:id="rId50"/>
  </p:notesMasterIdLst>
  <p:sldIdLst>
    <p:sldId id="256" r:id="rId8"/>
    <p:sldId id="3571" r:id="rId9"/>
    <p:sldId id="3572" r:id="rId10"/>
    <p:sldId id="3589" r:id="rId11"/>
    <p:sldId id="3573" r:id="rId12"/>
    <p:sldId id="3562" r:id="rId13"/>
    <p:sldId id="3574" r:id="rId14"/>
    <p:sldId id="3590" r:id="rId15"/>
    <p:sldId id="3591" r:id="rId16"/>
    <p:sldId id="3577" r:id="rId17"/>
    <p:sldId id="3578" r:id="rId18"/>
    <p:sldId id="3596" r:id="rId19"/>
    <p:sldId id="3593" r:id="rId20"/>
    <p:sldId id="3594" r:id="rId21"/>
    <p:sldId id="3595" r:id="rId22"/>
    <p:sldId id="3563" r:id="rId23"/>
    <p:sldId id="3565" r:id="rId24"/>
    <p:sldId id="3579" r:id="rId25"/>
    <p:sldId id="3597" r:id="rId26"/>
    <p:sldId id="3598" r:id="rId27"/>
    <p:sldId id="3580" r:id="rId28"/>
    <p:sldId id="3592" r:id="rId29"/>
    <p:sldId id="3582" r:id="rId30"/>
    <p:sldId id="3583" r:id="rId31"/>
    <p:sldId id="3599" r:id="rId32"/>
    <p:sldId id="3600" r:id="rId33"/>
    <p:sldId id="3601" r:id="rId34"/>
    <p:sldId id="3602" r:id="rId35"/>
    <p:sldId id="3585" r:id="rId36"/>
    <p:sldId id="3603" r:id="rId37"/>
    <p:sldId id="3604" r:id="rId38"/>
    <p:sldId id="3605" r:id="rId39"/>
    <p:sldId id="3586" r:id="rId40"/>
    <p:sldId id="3567" r:id="rId41"/>
    <p:sldId id="801" r:id="rId42"/>
    <p:sldId id="805" r:id="rId43"/>
    <p:sldId id="808" r:id="rId44"/>
    <p:sldId id="813" r:id="rId45"/>
    <p:sldId id="692" r:id="rId46"/>
    <p:sldId id="3607" r:id="rId47"/>
    <p:sldId id="650" r:id="rId48"/>
    <p:sldId id="693" r:id="rId49"/>
  </p:sldIdLst>
  <p:sldSz cx="12192000" cy="6858000"/>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A14021-A05D-8ABF-BB66-6AA39C9BCE80}" name="Maja Pačak Trkulja" initials="MT" userId="S::mptrkulja@mingo.hr::8f6637b6-7754-4f79-820f-77337d9b6606" providerId="AD"/>
  <p188:author id="{77D35567-56BE-B9EA-FA17-821D5E09B098}" name="Katarina Labar" initials="KL" userId="S::klabar@mingo.hr::d98c5381-be33-475e-8c10-8c33c484e9f3" providerId="AD"/>
  <p188:author id="{20D0D183-6E68-5866-A964-EB36D3E2172A}" name="Marijana Cikron" initials="MC" userId="S::mcikron@mingo.hr::a2d62eaf-6294-401f-89f1-9726d8aff4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10E"/>
    <a:srgbClr val="ACC0AD"/>
    <a:srgbClr val="83A185"/>
    <a:srgbClr val="48604A"/>
    <a:srgbClr val="F07C37"/>
    <a:srgbClr val="83A6B5"/>
    <a:srgbClr val="8C7E16"/>
    <a:srgbClr val="E4D354"/>
    <a:srgbClr val="CDAC6B"/>
    <a:srgbClr val="496C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34308-08E0-4EDF-9E2E-81D52358A721}" v="241" dt="2025-01-31T08:29:05.009"/>
    <p1510:client id="{C1371D40-8482-480A-8467-664094C7E723}" v="18" dt="2025-01-31T09:40:13.685"/>
    <p1510:client id="{DCDB030A-869F-4555-A395-2A5CE90AC920}" v="1" dt="2025-01-30T15:10:19.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8/10/relationships/authors" Targe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ina Labar" userId="S::klabar@mingo.hr::d98c5381-be33-475e-8c10-8c33c484e9f3" providerId="AD" clId="Web-{4F20EC1B-E105-1624-6501-A538F98C8466}"/>
    <pc:docChg chg="addSld modSld">
      <pc:chgData name="Katarina Labar" userId="S::klabar@mingo.hr::d98c5381-be33-475e-8c10-8c33c484e9f3" providerId="AD" clId="Web-{4F20EC1B-E105-1624-6501-A538F98C8466}" dt="2025-01-29T15:17:52.918" v="47" actId="1076"/>
      <pc:docMkLst>
        <pc:docMk/>
      </pc:docMkLst>
      <pc:sldChg chg="modSp">
        <pc:chgData name="Katarina Labar" userId="S::klabar@mingo.hr::d98c5381-be33-475e-8c10-8c33c484e9f3" providerId="AD" clId="Web-{4F20EC1B-E105-1624-6501-A538F98C8466}" dt="2025-01-29T15:17:52.918" v="47" actId="1076"/>
        <pc:sldMkLst>
          <pc:docMk/>
          <pc:sldMk cId="340643104" sldId="3563"/>
        </pc:sldMkLst>
        <pc:spChg chg="mod">
          <ac:chgData name="Katarina Labar" userId="S::klabar@mingo.hr::d98c5381-be33-475e-8c10-8c33c484e9f3" providerId="AD" clId="Web-{4F20EC1B-E105-1624-6501-A538F98C8466}" dt="2025-01-29T15:17:52.918" v="47" actId="1076"/>
          <ac:spMkLst>
            <pc:docMk/>
            <pc:sldMk cId="340643104" sldId="3563"/>
            <ac:spMk id="7" creationId="{00000000-0000-0000-0000-000000000000}"/>
          </ac:spMkLst>
        </pc:spChg>
      </pc:sldChg>
      <pc:sldChg chg="modSp">
        <pc:chgData name="Katarina Labar" userId="S::klabar@mingo.hr::d98c5381-be33-475e-8c10-8c33c484e9f3" providerId="AD" clId="Web-{4F20EC1B-E105-1624-6501-A538F98C8466}" dt="2025-01-29T15:17:26.854" v="46" actId="14100"/>
        <pc:sldMkLst>
          <pc:docMk/>
          <pc:sldMk cId="311869531" sldId="3599"/>
        </pc:sldMkLst>
        <pc:spChg chg="mod">
          <ac:chgData name="Katarina Labar" userId="S::klabar@mingo.hr::d98c5381-be33-475e-8c10-8c33c484e9f3" providerId="AD" clId="Web-{4F20EC1B-E105-1624-6501-A538F98C8466}" dt="2025-01-29T15:17:26.854" v="46" actId="14100"/>
          <ac:spMkLst>
            <pc:docMk/>
            <pc:sldMk cId="311869531" sldId="3599"/>
            <ac:spMk id="4" creationId="{53788DAE-495A-87AA-522A-E9321E9EF07E}"/>
          </ac:spMkLst>
        </pc:spChg>
      </pc:sldChg>
      <pc:sldChg chg="modSp">
        <pc:chgData name="Katarina Labar" userId="S::klabar@mingo.hr::d98c5381-be33-475e-8c10-8c33c484e9f3" providerId="AD" clId="Web-{4F20EC1B-E105-1624-6501-A538F98C8466}" dt="2025-01-29T15:17:21.463" v="45" actId="14100"/>
        <pc:sldMkLst>
          <pc:docMk/>
          <pc:sldMk cId="3662129211" sldId="3600"/>
        </pc:sldMkLst>
        <pc:spChg chg="mod">
          <ac:chgData name="Katarina Labar" userId="S::klabar@mingo.hr::d98c5381-be33-475e-8c10-8c33c484e9f3" providerId="AD" clId="Web-{4F20EC1B-E105-1624-6501-A538F98C8466}" dt="2025-01-29T15:17:21.463" v="45" actId="14100"/>
          <ac:spMkLst>
            <pc:docMk/>
            <pc:sldMk cId="3662129211" sldId="3600"/>
            <ac:spMk id="4" creationId="{9AA80BC6-3CDB-4517-5782-6F5EC9D505B9}"/>
          </ac:spMkLst>
        </pc:spChg>
      </pc:sldChg>
      <pc:sldChg chg="modSp">
        <pc:chgData name="Katarina Labar" userId="S::klabar@mingo.hr::d98c5381-be33-475e-8c10-8c33c484e9f3" providerId="AD" clId="Web-{4F20EC1B-E105-1624-6501-A538F98C8466}" dt="2025-01-29T15:17:16.620" v="44" actId="20577"/>
        <pc:sldMkLst>
          <pc:docMk/>
          <pc:sldMk cId="2500587852" sldId="3602"/>
        </pc:sldMkLst>
        <pc:spChg chg="mod">
          <ac:chgData name="Katarina Labar" userId="S::klabar@mingo.hr::d98c5381-be33-475e-8c10-8c33c484e9f3" providerId="AD" clId="Web-{4F20EC1B-E105-1624-6501-A538F98C8466}" dt="2025-01-29T15:17:16.620" v="44" actId="20577"/>
          <ac:spMkLst>
            <pc:docMk/>
            <pc:sldMk cId="2500587852" sldId="3602"/>
            <ac:spMk id="4" creationId="{5F9D2BAF-F033-ED15-34D1-C9DFDE57FB86}"/>
          </ac:spMkLst>
        </pc:spChg>
      </pc:sldChg>
      <pc:sldChg chg="modSp">
        <pc:chgData name="Katarina Labar" userId="S::klabar@mingo.hr::d98c5381-be33-475e-8c10-8c33c484e9f3" providerId="AD" clId="Web-{4F20EC1B-E105-1624-6501-A538F98C8466}" dt="2025-01-29T15:12:03.781" v="2" actId="20577"/>
        <pc:sldMkLst>
          <pc:docMk/>
          <pc:sldMk cId="242761951" sldId="3604"/>
        </pc:sldMkLst>
        <pc:spChg chg="mod">
          <ac:chgData name="Katarina Labar" userId="S::klabar@mingo.hr::d98c5381-be33-475e-8c10-8c33c484e9f3" providerId="AD" clId="Web-{4F20EC1B-E105-1624-6501-A538F98C8466}" dt="2025-01-29T15:12:03.781" v="2" actId="20577"/>
          <ac:spMkLst>
            <pc:docMk/>
            <pc:sldMk cId="242761951" sldId="3604"/>
            <ac:spMk id="6" creationId="{9B85C0FE-D1A7-E71B-55AE-155733BDEED8}"/>
          </ac:spMkLst>
        </pc:spChg>
      </pc:sldChg>
      <pc:sldChg chg="modSp add replId">
        <pc:chgData name="Katarina Labar" userId="S::klabar@mingo.hr::d98c5381-be33-475e-8c10-8c33c484e9f3" providerId="AD" clId="Web-{4F20EC1B-E105-1624-6501-A538F98C8466}" dt="2025-01-29T15:17:09.604" v="43" actId="20577"/>
        <pc:sldMkLst>
          <pc:docMk/>
          <pc:sldMk cId="836792399" sldId="3605"/>
        </pc:sldMkLst>
        <pc:spChg chg="mod">
          <ac:chgData name="Katarina Labar" userId="S::klabar@mingo.hr::d98c5381-be33-475e-8c10-8c33c484e9f3" providerId="AD" clId="Web-{4F20EC1B-E105-1624-6501-A538F98C8466}" dt="2025-01-29T15:13:19.409" v="10" actId="20577"/>
          <ac:spMkLst>
            <pc:docMk/>
            <pc:sldMk cId="836792399" sldId="3605"/>
            <ac:spMk id="4" creationId="{C8E1888B-A072-DC13-6A54-45CB264FA472}"/>
          </ac:spMkLst>
        </pc:spChg>
        <pc:spChg chg="mod">
          <ac:chgData name="Katarina Labar" userId="S::klabar@mingo.hr::d98c5381-be33-475e-8c10-8c33c484e9f3" providerId="AD" clId="Web-{4F20EC1B-E105-1624-6501-A538F98C8466}" dt="2025-01-29T15:17:09.604" v="43" actId="20577"/>
          <ac:spMkLst>
            <pc:docMk/>
            <pc:sldMk cId="836792399" sldId="3605"/>
            <ac:spMk id="6" creationId="{0759A2FF-0E69-D98A-B8DE-5B85FFD05B32}"/>
          </ac:spMkLst>
        </pc:spChg>
      </pc:sldChg>
    </pc:docChg>
  </pc:docChgLst>
  <pc:docChgLst>
    <pc:chgData name="Barbara Klemar" userId="3c9d09cc-1347-4016-b80f-89055cd8f8f5" providerId="ADAL" clId="{962E86F5-2565-4E54-B6E7-E5B180B5DD68}"/>
    <pc:docChg chg="delSld">
      <pc:chgData name="Barbara Klemar" userId="3c9d09cc-1347-4016-b80f-89055cd8f8f5" providerId="ADAL" clId="{962E86F5-2565-4E54-B6E7-E5B180B5DD68}" dt="2025-01-29T14:17:11.752" v="1" actId="47"/>
      <pc:docMkLst>
        <pc:docMk/>
      </pc:docMkLst>
      <pc:sldChg chg="del">
        <pc:chgData name="Barbara Klemar" userId="3c9d09cc-1347-4016-b80f-89055cd8f8f5" providerId="ADAL" clId="{962E86F5-2565-4E54-B6E7-E5B180B5DD68}" dt="2025-01-29T14:17:09.609" v="0" actId="47"/>
        <pc:sldMkLst>
          <pc:docMk/>
          <pc:sldMk cId="505142578" sldId="3587"/>
        </pc:sldMkLst>
      </pc:sldChg>
      <pc:sldChg chg="del">
        <pc:chgData name="Barbara Klemar" userId="3c9d09cc-1347-4016-b80f-89055cd8f8f5" providerId="ADAL" clId="{962E86F5-2565-4E54-B6E7-E5B180B5DD68}" dt="2025-01-29T14:17:11.752" v="1" actId="47"/>
        <pc:sldMkLst>
          <pc:docMk/>
          <pc:sldMk cId="54806577" sldId="3588"/>
        </pc:sldMkLst>
      </pc:sldChg>
    </pc:docChg>
  </pc:docChgLst>
  <pc:docChgLst>
    <pc:chgData name="Katarina Labar" userId="d98c5381-be33-475e-8c10-8c33c484e9f3" providerId="ADAL" clId="{B3934308-08E0-4EDF-9E2E-81D52358A721}"/>
    <pc:docChg chg="undo redo custSel modSld">
      <pc:chgData name="Katarina Labar" userId="d98c5381-be33-475e-8c10-8c33c484e9f3" providerId="ADAL" clId="{B3934308-08E0-4EDF-9E2E-81D52358A721}" dt="2025-01-30T09:41:58.227" v="498" actId="114"/>
      <pc:docMkLst>
        <pc:docMk/>
      </pc:docMkLst>
      <pc:sldChg chg="modSp mod">
        <pc:chgData name="Katarina Labar" userId="d98c5381-be33-475e-8c10-8c33c484e9f3" providerId="ADAL" clId="{B3934308-08E0-4EDF-9E2E-81D52358A721}" dt="2025-01-30T09:41:58.227" v="498" actId="114"/>
        <pc:sldMkLst>
          <pc:docMk/>
          <pc:sldMk cId="4275553087" sldId="256"/>
        </pc:sldMkLst>
        <pc:spChg chg="mod">
          <ac:chgData name="Katarina Labar" userId="d98c5381-be33-475e-8c10-8c33c484e9f3" providerId="ADAL" clId="{B3934308-08E0-4EDF-9E2E-81D52358A721}" dt="2025-01-30T09:41:58.227" v="498" actId="114"/>
          <ac:spMkLst>
            <pc:docMk/>
            <pc:sldMk cId="4275553087" sldId="256"/>
            <ac:spMk id="3" creationId="{23DB640F-2E47-4D08-3F0A-6E9743651BA4}"/>
          </ac:spMkLst>
        </pc:spChg>
      </pc:sldChg>
      <pc:sldChg chg="modSp mod">
        <pc:chgData name="Katarina Labar" userId="d98c5381-be33-475e-8c10-8c33c484e9f3" providerId="ADAL" clId="{B3934308-08E0-4EDF-9E2E-81D52358A721}" dt="2025-01-30T09:37:14.362" v="457" actId="1076"/>
        <pc:sldMkLst>
          <pc:docMk/>
          <pc:sldMk cId="340643104" sldId="3563"/>
        </pc:sldMkLst>
        <pc:spChg chg="mod">
          <ac:chgData name="Katarina Labar" userId="d98c5381-be33-475e-8c10-8c33c484e9f3" providerId="ADAL" clId="{B3934308-08E0-4EDF-9E2E-81D52358A721}" dt="2025-01-30T09:37:14.362" v="457" actId="1076"/>
          <ac:spMkLst>
            <pc:docMk/>
            <pc:sldMk cId="340643104" sldId="3563"/>
            <ac:spMk id="7" creationId="{00000000-0000-0000-0000-000000000000}"/>
          </ac:spMkLst>
        </pc:spChg>
        <pc:graphicFrameChg chg="mod">
          <ac:chgData name="Katarina Labar" userId="d98c5381-be33-475e-8c10-8c33c484e9f3" providerId="ADAL" clId="{B3934308-08E0-4EDF-9E2E-81D52358A721}" dt="2025-01-30T09:37:07.743" v="456"/>
          <ac:graphicFrameMkLst>
            <pc:docMk/>
            <pc:sldMk cId="340643104" sldId="3563"/>
            <ac:graphicFrameMk id="4" creationId="{32E3F6C2-609D-811B-2905-FEAF4C0C6B74}"/>
          </ac:graphicFrameMkLst>
        </pc:graphicFrameChg>
      </pc:sldChg>
      <pc:sldChg chg="addSp delSp modSp mod modCm">
        <pc:chgData name="Katarina Labar" userId="d98c5381-be33-475e-8c10-8c33c484e9f3" providerId="ADAL" clId="{B3934308-08E0-4EDF-9E2E-81D52358A721}" dt="2025-01-30T09:24:42.024" v="361" actId="1076"/>
        <pc:sldMkLst>
          <pc:docMk/>
          <pc:sldMk cId="3938140265" sldId="3577"/>
        </pc:sldMkLst>
        <pc:spChg chg="add mod">
          <ac:chgData name="Katarina Labar" userId="d98c5381-be33-475e-8c10-8c33c484e9f3" providerId="ADAL" clId="{B3934308-08E0-4EDF-9E2E-81D52358A721}" dt="2025-01-30T09:24:42.024" v="361" actId="1076"/>
          <ac:spMkLst>
            <pc:docMk/>
            <pc:sldMk cId="3938140265" sldId="3577"/>
            <ac:spMk id="3" creationId="{E1796139-F878-226D-1352-D174DA06B9E8}"/>
          </ac:spMkLst>
        </pc:spChg>
        <pc:spChg chg="mod">
          <ac:chgData name="Katarina Labar" userId="d98c5381-be33-475e-8c10-8c33c484e9f3" providerId="ADAL" clId="{B3934308-08E0-4EDF-9E2E-81D52358A721}" dt="2025-01-30T09:05:45.837" v="141" actId="21"/>
          <ac:spMkLst>
            <pc:docMk/>
            <pc:sldMk cId="3938140265" sldId="3577"/>
            <ac:spMk id="4" creationId="{EA656921-A003-FE87-92CC-E7F318865313}"/>
          </ac:spMkLst>
        </pc:spChg>
        <pc:graphicFrameChg chg="mod">
          <ac:chgData name="Katarina Labar" userId="d98c5381-be33-475e-8c10-8c33c484e9f3" providerId="ADAL" clId="{B3934308-08E0-4EDF-9E2E-81D52358A721}" dt="2025-01-30T09:24:36.003" v="359"/>
          <ac:graphicFrameMkLst>
            <pc:docMk/>
            <pc:sldMk cId="3938140265" sldId="3577"/>
            <ac:graphicFrameMk id="8" creationId="{209CE450-32BD-061C-A06D-4CDDBB36B65A}"/>
          </ac:graphicFrameMkLst>
        </pc:graphicFrameChg>
        <pc:picChg chg="add del mod">
          <ac:chgData name="Katarina Labar" userId="d98c5381-be33-475e-8c10-8c33c484e9f3" providerId="ADAL" clId="{B3934308-08E0-4EDF-9E2E-81D52358A721}" dt="2025-01-30T09:07:17.345" v="152" actId="478"/>
          <ac:picMkLst>
            <pc:docMk/>
            <pc:sldMk cId="3938140265" sldId="3577"/>
            <ac:picMk id="2" creationId="{62DA6909-88BD-BA71-01E2-76FBFFCEE328}"/>
          </ac:picMkLst>
        </pc:picChg>
        <pc:extLst>
          <p:ext xmlns:p="http://schemas.openxmlformats.org/presentationml/2006/main" uri="{D6D511B9-2390-475A-947B-AFAB55BFBCF1}">
            <pc226:cmChg xmlns:pc226="http://schemas.microsoft.com/office/powerpoint/2022/06/main/command" chg="mod">
              <pc226:chgData name="Katarina Labar" userId="d98c5381-be33-475e-8c10-8c33c484e9f3" providerId="ADAL" clId="{B3934308-08E0-4EDF-9E2E-81D52358A721}" dt="2025-01-30T09:05:45.837" v="141" actId="21"/>
              <pc2:cmMkLst xmlns:pc2="http://schemas.microsoft.com/office/powerpoint/2019/9/main/command">
                <pc:docMk/>
                <pc:sldMk cId="3938140265" sldId="3577"/>
                <pc2:cmMk id="{39EACF41-AC1A-47BE-85D3-2CC820EF03F5}"/>
              </pc2:cmMkLst>
            </pc226:cmChg>
          </p:ext>
        </pc:extLst>
      </pc:sldChg>
      <pc:sldChg chg="modSp mod">
        <pc:chgData name="Katarina Labar" userId="d98c5381-be33-475e-8c10-8c33c484e9f3" providerId="ADAL" clId="{B3934308-08E0-4EDF-9E2E-81D52358A721}" dt="2025-01-30T09:38:57.446" v="485" actId="20577"/>
        <pc:sldMkLst>
          <pc:docMk/>
          <pc:sldMk cId="4130548352" sldId="3580"/>
        </pc:sldMkLst>
        <pc:spChg chg="mod">
          <ac:chgData name="Katarina Labar" userId="d98c5381-be33-475e-8c10-8c33c484e9f3" providerId="ADAL" clId="{B3934308-08E0-4EDF-9E2E-81D52358A721}" dt="2025-01-30T09:38:57.446" v="485" actId="20577"/>
          <ac:spMkLst>
            <pc:docMk/>
            <pc:sldMk cId="4130548352" sldId="3580"/>
            <ac:spMk id="6" creationId="{BEF6CD7C-5AFF-12E4-5ADC-E5A12F14C527}"/>
          </ac:spMkLst>
        </pc:spChg>
        <pc:spChg chg="mod">
          <ac:chgData name="Katarina Labar" userId="d98c5381-be33-475e-8c10-8c33c484e9f3" providerId="ADAL" clId="{B3934308-08E0-4EDF-9E2E-81D52358A721}" dt="2025-01-30T09:07:51.847" v="156" actId="1076"/>
          <ac:spMkLst>
            <pc:docMk/>
            <pc:sldMk cId="4130548352" sldId="3580"/>
            <ac:spMk id="16" creationId="{83A8CD96-B6F3-7209-1EB6-AB1D5A2644BC}"/>
          </ac:spMkLst>
        </pc:spChg>
      </pc:sldChg>
      <pc:sldChg chg="modSp">
        <pc:chgData name="Katarina Labar" userId="d98c5381-be33-475e-8c10-8c33c484e9f3" providerId="ADAL" clId="{B3934308-08E0-4EDF-9E2E-81D52358A721}" dt="2025-01-30T09:39:21.588" v="486"/>
        <pc:sldMkLst>
          <pc:docMk/>
          <pc:sldMk cId="3190924693" sldId="3582"/>
        </pc:sldMkLst>
        <pc:graphicFrameChg chg="mod">
          <ac:chgData name="Katarina Labar" userId="d98c5381-be33-475e-8c10-8c33c484e9f3" providerId="ADAL" clId="{B3934308-08E0-4EDF-9E2E-81D52358A721}" dt="2025-01-30T09:39:21.588" v="486"/>
          <ac:graphicFrameMkLst>
            <pc:docMk/>
            <pc:sldMk cId="3190924693" sldId="3582"/>
            <ac:graphicFrameMk id="98" creationId="{9B2D7867-E44D-DFFC-247D-BADE442A9C4C}"/>
          </ac:graphicFrameMkLst>
        </pc:graphicFrameChg>
      </pc:sldChg>
      <pc:sldChg chg="modSp mod">
        <pc:chgData name="Katarina Labar" userId="d98c5381-be33-475e-8c10-8c33c484e9f3" providerId="ADAL" clId="{B3934308-08E0-4EDF-9E2E-81D52358A721}" dt="2025-01-30T09:40:11.649" v="489" actId="255"/>
        <pc:sldMkLst>
          <pc:docMk/>
          <pc:sldMk cId="2218387638" sldId="3585"/>
        </pc:sldMkLst>
        <pc:spChg chg="mod">
          <ac:chgData name="Katarina Labar" userId="d98c5381-be33-475e-8c10-8c33c484e9f3" providerId="ADAL" clId="{B3934308-08E0-4EDF-9E2E-81D52358A721}" dt="2025-01-30T09:40:11.649" v="489" actId="255"/>
          <ac:spMkLst>
            <pc:docMk/>
            <pc:sldMk cId="2218387638" sldId="3585"/>
            <ac:spMk id="6" creationId="{A2BFB17B-D867-4E2D-A2E8-6A9EBD7BF38B}"/>
          </ac:spMkLst>
        </pc:spChg>
      </pc:sldChg>
      <pc:sldChg chg="modSp mod">
        <pc:chgData name="Katarina Labar" userId="d98c5381-be33-475e-8c10-8c33c484e9f3" providerId="ADAL" clId="{B3934308-08E0-4EDF-9E2E-81D52358A721}" dt="2025-01-30T09:40:42.465" v="493" actId="113"/>
        <pc:sldMkLst>
          <pc:docMk/>
          <pc:sldMk cId="2731265479" sldId="3586"/>
        </pc:sldMkLst>
        <pc:spChg chg="mod">
          <ac:chgData name="Katarina Labar" userId="d98c5381-be33-475e-8c10-8c33c484e9f3" providerId="ADAL" clId="{B3934308-08E0-4EDF-9E2E-81D52358A721}" dt="2025-01-30T09:40:42.465" v="493" actId="113"/>
          <ac:spMkLst>
            <pc:docMk/>
            <pc:sldMk cId="2731265479" sldId="3586"/>
            <ac:spMk id="8" creationId="{A2BFB17B-D867-4E2D-A2E8-6A9EBD7BF38B}"/>
          </ac:spMkLst>
        </pc:spChg>
      </pc:sldChg>
      <pc:sldChg chg="modSp mod">
        <pc:chgData name="Katarina Labar" userId="d98c5381-be33-475e-8c10-8c33c484e9f3" providerId="ADAL" clId="{B3934308-08E0-4EDF-9E2E-81D52358A721}" dt="2025-01-30T09:32:55.936" v="436" actId="113"/>
        <pc:sldMkLst>
          <pc:docMk/>
          <pc:sldMk cId="3224093480" sldId="3593"/>
        </pc:sldMkLst>
        <pc:spChg chg="mod">
          <ac:chgData name="Katarina Labar" userId="d98c5381-be33-475e-8c10-8c33c484e9f3" providerId="ADAL" clId="{B3934308-08E0-4EDF-9E2E-81D52358A721}" dt="2025-01-30T09:32:55.936" v="436" actId="113"/>
          <ac:spMkLst>
            <pc:docMk/>
            <pc:sldMk cId="3224093480" sldId="3593"/>
            <ac:spMk id="8" creationId="{A2BFB17B-D867-4E2D-A2E8-6A9EBD7BF38B}"/>
          </ac:spMkLst>
        </pc:spChg>
      </pc:sldChg>
      <pc:sldChg chg="modSp mod">
        <pc:chgData name="Katarina Labar" userId="d98c5381-be33-475e-8c10-8c33c484e9f3" providerId="ADAL" clId="{B3934308-08E0-4EDF-9E2E-81D52358A721}" dt="2025-01-30T09:27:51.965" v="381" actId="113"/>
        <pc:sldMkLst>
          <pc:docMk/>
          <pc:sldMk cId="3569456502" sldId="3594"/>
        </pc:sldMkLst>
        <pc:spChg chg="mod">
          <ac:chgData name="Katarina Labar" userId="d98c5381-be33-475e-8c10-8c33c484e9f3" providerId="ADAL" clId="{B3934308-08E0-4EDF-9E2E-81D52358A721}" dt="2025-01-30T09:27:51.965" v="381" actId="113"/>
          <ac:spMkLst>
            <pc:docMk/>
            <pc:sldMk cId="3569456502" sldId="3594"/>
            <ac:spMk id="7" creationId="{A2BFB17B-D867-4E2D-A2E8-6A9EBD7BF38B}"/>
          </ac:spMkLst>
        </pc:spChg>
      </pc:sldChg>
      <pc:sldChg chg="modSp mod">
        <pc:chgData name="Katarina Labar" userId="d98c5381-be33-475e-8c10-8c33c484e9f3" providerId="ADAL" clId="{B3934308-08E0-4EDF-9E2E-81D52358A721}" dt="2025-01-30T09:28:28.478" v="387" actId="113"/>
        <pc:sldMkLst>
          <pc:docMk/>
          <pc:sldMk cId="700421563" sldId="3595"/>
        </pc:sldMkLst>
        <pc:spChg chg="mod">
          <ac:chgData name="Katarina Labar" userId="d98c5381-be33-475e-8c10-8c33c484e9f3" providerId="ADAL" clId="{B3934308-08E0-4EDF-9E2E-81D52358A721}" dt="2025-01-30T09:28:28.478" v="387" actId="113"/>
          <ac:spMkLst>
            <pc:docMk/>
            <pc:sldMk cId="700421563" sldId="3595"/>
            <ac:spMk id="8" creationId="{A2BFB17B-D867-4E2D-A2E8-6A9EBD7BF38B}"/>
          </ac:spMkLst>
        </pc:spChg>
      </pc:sldChg>
      <pc:sldChg chg="modSp mod">
        <pc:chgData name="Katarina Labar" userId="d98c5381-be33-475e-8c10-8c33c484e9f3" providerId="ADAL" clId="{B3934308-08E0-4EDF-9E2E-81D52358A721}" dt="2025-01-30T09:37:33.125" v="460" actId="20577"/>
        <pc:sldMkLst>
          <pc:docMk/>
          <pc:sldMk cId="1433376314" sldId="3597"/>
        </pc:sldMkLst>
        <pc:spChg chg="mod">
          <ac:chgData name="Katarina Labar" userId="d98c5381-be33-475e-8c10-8c33c484e9f3" providerId="ADAL" clId="{B3934308-08E0-4EDF-9E2E-81D52358A721}" dt="2025-01-30T09:37:33.125" v="460" actId="20577"/>
          <ac:spMkLst>
            <pc:docMk/>
            <pc:sldMk cId="1433376314" sldId="3597"/>
            <ac:spMk id="8" creationId="{7754DB60-3DE9-C493-141A-64460DE43D9F}"/>
          </ac:spMkLst>
        </pc:spChg>
      </pc:sldChg>
      <pc:sldChg chg="modSp mod">
        <pc:chgData name="Katarina Labar" userId="d98c5381-be33-475e-8c10-8c33c484e9f3" providerId="ADAL" clId="{B3934308-08E0-4EDF-9E2E-81D52358A721}" dt="2025-01-30T09:40:25.438" v="491" actId="5793"/>
        <pc:sldMkLst>
          <pc:docMk/>
          <pc:sldMk cId="836792399" sldId="3605"/>
        </pc:sldMkLst>
        <pc:spChg chg="mod">
          <ac:chgData name="Katarina Labar" userId="d98c5381-be33-475e-8c10-8c33c484e9f3" providerId="ADAL" clId="{B3934308-08E0-4EDF-9E2E-81D52358A721}" dt="2025-01-30T09:40:25.438" v="491" actId="5793"/>
          <ac:spMkLst>
            <pc:docMk/>
            <pc:sldMk cId="836792399" sldId="3605"/>
            <ac:spMk id="6" creationId="{0759A2FF-0E69-D98A-B8DE-5B85FFD05B32}"/>
          </ac:spMkLst>
        </pc:spChg>
      </pc:sldChg>
    </pc:docChg>
  </pc:docChgLst>
  <pc:docChgLst>
    <pc:chgData name="Marijana Cikron" userId="a2d62eaf-6294-401f-89f1-9726d8aff40a" providerId="ADAL" clId="{8A65131E-BD76-464E-AC73-56CC2F8F3742}"/>
    <pc:docChg chg="undo custSel modSld">
      <pc:chgData name="Marijana Cikron" userId="a2d62eaf-6294-401f-89f1-9726d8aff40a" providerId="ADAL" clId="{8A65131E-BD76-464E-AC73-56CC2F8F3742}" dt="2025-01-08T08:39:50.969" v="120" actId="20577"/>
      <pc:docMkLst>
        <pc:docMk/>
      </pc:docMkLst>
      <pc:sldChg chg="modSp mod">
        <pc:chgData name="Marijana Cikron" userId="a2d62eaf-6294-401f-89f1-9726d8aff40a" providerId="ADAL" clId="{8A65131E-BD76-464E-AC73-56CC2F8F3742}" dt="2025-01-07T15:33:02.623" v="42" actId="1076"/>
        <pc:sldMkLst>
          <pc:docMk/>
          <pc:sldMk cId="4275553087" sldId="256"/>
        </pc:sldMkLst>
        <pc:spChg chg="mod">
          <ac:chgData name="Marijana Cikron" userId="a2d62eaf-6294-401f-89f1-9726d8aff40a" providerId="ADAL" clId="{8A65131E-BD76-464E-AC73-56CC2F8F3742}" dt="2025-01-07T15:33:00.339" v="41" actId="27636"/>
          <ac:spMkLst>
            <pc:docMk/>
            <pc:sldMk cId="4275553087" sldId="256"/>
            <ac:spMk id="3" creationId="{23DB640F-2E47-4D08-3F0A-6E9743651BA4}"/>
          </ac:spMkLst>
        </pc:spChg>
        <pc:picChg chg="mod">
          <ac:chgData name="Marijana Cikron" userId="a2d62eaf-6294-401f-89f1-9726d8aff40a" providerId="ADAL" clId="{8A65131E-BD76-464E-AC73-56CC2F8F3742}" dt="2025-01-07T15:33:02.623" v="42" actId="1076"/>
          <ac:picMkLst>
            <pc:docMk/>
            <pc:sldMk cId="4275553087" sldId="256"/>
            <ac:picMk id="4" creationId="{8264B651-0176-3AB5-60AC-906D792C2D1D}"/>
          </ac:picMkLst>
        </pc:picChg>
      </pc:sldChg>
      <pc:sldChg chg="modSp mod">
        <pc:chgData name="Marijana Cikron" userId="a2d62eaf-6294-401f-89f1-9726d8aff40a" providerId="ADAL" clId="{8A65131E-BD76-464E-AC73-56CC2F8F3742}" dt="2025-01-07T15:33:36.362" v="45" actId="207"/>
        <pc:sldMkLst>
          <pc:docMk/>
          <pc:sldMk cId="2456778130" sldId="3561"/>
        </pc:sldMkLst>
      </pc:sldChg>
      <pc:sldChg chg="modSp mod">
        <pc:chgData name="Marijana Cikron" userId="a2d62eaf-6294-401f-89f1-9726d8aff40a" providerId="ADAL" clId="{8A65131E-BD76-464E-AC73-56CC2F8F3742}" dt="2025-01-07T15:35:10.547" v="54" actId="207"/>
        <pc:sldMkLst>
          <pc:docMk/>
          <pc:sldMk cId="3759575388" sldId="3562"/>
        </pc:sldMkLst>
        <pc:spChg chg="mod">
          <ac:chgData name="Marijana Cikron" userId="a2d62eaf-6294-401f-89f1-9726d8aff40a" providerId="ADAL" clId="{8A65131E-BD76-464E-AC73-56CC2F8F3742}" dt="2025-01-07T15:34:29.516" v="50" actId="207"/>
          <ac:spMkLst>
            <pc:docMk/>
            <pc:sldMk cId="3759575388" sldId="3562"/>
            <ac:spMk id="7" creationId="{FD16B619-A1DE-437B-F719-ACB98B6D3C58}"/>
          </ac:spMkLst>
        </pc:spChg>
        <pc:spChg chg="mod">
          <ac:chgData name="Marijana Cikron" userId="a2d62eaf-6294-401f-89f1-9726d8aff40a" providerId="ADAL" clId="{8A65131E-BD76-464E-AC73-56CC2F8F3742}" dt="2025-01-07T15:33:59.876" v="46" actId="207"/>
          <ac:spMkLst>
            <pc:docMk/>
            <pc:sldMk cId="3759575388" sldId="3562"/>
            <ac:spMk id="10" creationId="{97C674A5-E364-0314-03C6-39E5DD27B038}"/>
          </ac:spMkLst>
        </pc:spChg>
        <pc:spChg chg="mod">
          <ac:chgData name="Marijana Cikron" userId="a2d62eaf-6294-401f-89f1-9726d8aff40a" providerId="ADAL" clId="{8A65131E-BD76-464E-AC73-56CC2F8F3742}" dt="2025-01-07T15:34:06.296" v="47" actId="207"/>
          <ac:spMkLst>
            <pc:docMk/>
            <pc:sldMk cId="3759575388" sldId="3562"/>
            <ac:spMk id="11" creationId="{8AB84547-3AEB-9108-D4D8-FA670329CD57}"/>
          </ac:spMkLst>
        </pc:spChg>
        <pc:spChg chg="mod">
          <ac:chgData name="Marijana Cikron" userId="a2d62eaf-6294-401f-89f1-9726d8aff40a" providerId="ADAL" clId="{8A65131E-BD76-464E-AC73-56CC2F8F3742}" dt="2025-01-07T15:34:13.959" v="48" actId="207"/>
          <ac:spMkLst>
            <pc:docMk/>
            <pc:sldMk cId="3759575388" sldId="3562"/>
            <ac:spMk id="12" creationId="{D5D434F8-2622-DB23-9727-4B4E97A610F3}"/>
          </ac:spMkLst>
        </pc:spChg>
        <pc:spChg chg="mod">
          <ac:chgData name="Marijana Cikron" userId="a2d62eaf-6294-401f-89f1-9726d8aff40a" providerId="ADAL" clId="{8A65131E-BD76-464E-AC73-56CC2F8F3742}" dt="2025-01-07T15:34:17.934" v="49" actId="207"/>
          <ac:spMkLst>
            <pc:docMk/>
            <pc:sldMk cId="3759575388" sldId="3562"/>
            <ac:spMk id="13" creationId="{25A3B7D3-F095-CCB3-12BA-B8295EEB3210}"/>
          </ac:spMkLst>
        </pc:spChg>
        <pc:spChg chg="mod">
          <ac:chgData name="Marijana Cikron" userId="a2d62eaf-6294-401f-89f1-9726d8aff40a" providerId="ADAL" clId="{8A65131E-BD76-464E-AC73-56CC2F8F3742}" dt="2025-01-07T15:35:10.547" v="54" actId="207"/>
          <ac:spMkLst>
            <pc:docMk/>
            <pc:sldMk cId="3759575388" sldId="3562"/>
            <ac:spMk id="14" creationId="{3BF7EBD5-567F-924E-E9ED-154E02CAF7B7}"/>
          </ac:spMkLst>
        </pc:spChg>
        <pc:spChg chg="mod">
          <ac:chgData name="Marijana Cikron" userId="a2d62eaf-6294-401f-89f1-9726d8aff40a" providerId="ADAL" clId="{8A65131E-BD76-464E-AC73-56CC2F8F3742}" dt="2025-01-07T15:34:40.580" v="51" actId="207"/>
          <ac:spMkLst>
            <pc:docMk/>
            <pc:sldMk cId="3759575388" sldId="3562"/>
            <ac:spMk id="15" creationId="{B1636B44-DD85-5051-C7CC-B3C827EA60BA}"/>
          </ac:spMkLst>
        </pc:spChg>
      </pc:sldChg>
      <pc:sldChg chg="modSp mod">
        <pc:chgData name="Marijana Cikron" userId="a2d62eaf-6294-401f-89f1-9726d8aff40a" providerId="ADAL" clId="{8A65131E-BD76-464E-AC73-56CC2F8F3742}" dt="2025-01-08T08:39:22.850" v="118" actId="20577"/>
        <pc:sldMkLst>
          <pc:docMk/>
          <pc:sldMk cId="340643104" sldId="3563"/>
        </pc:sldMkLst>
        <pc:graphicFrameChg chg="mod">
          <ac:chgData name="Marijana Cikron" userId="a2d62eaf-6294-401f-89f1-9726d8aff40a" providerId="ADAL" clId="{8A65131E-BD76-464E-AC73-56CC2F8F3742}" dt="2025-01-08T08:39:22.850" v="118" actId="20577"/>
          <ac:graphicFrameMkLst>
            <pc:docMk/>
            <pc:sldMk cId="340643104" sldId="3563"/>
            <ac:graphicFrameMk id="4" creationId="{32E3F6C2-609D-811B-2905-FEAF4C0C6B74}"/>
          </ac:graphicFrameMkLst>
        </pc:graphicFrameChg>
      </pc:sldChg>
      <pc:sldChg chg="modSp">
        <pc:chgData name="Marijana Cikron" userId="a2d62eaf-6294-401f-89f1-9726d8aff40a" providerId="ADAL" clId="{8A65131E-BD76-464E-AC73-56CC2F8F3742}" dt="2025-01-08T08:39:50.969" v="120" actId="20577"/>
        <pc:sldMkLst>
          <pc:docMk/>
          <pc:sldMk cId="2921262234" sldId="3565"/>
        </pc:sldMkLst>
      </pc:sldChg>
    </pc:docChg>
  </pc:docChgLst>
  <pc:docChgLst>
    <pc:chgData name="Maja Pačak Trkulja" userId="S::mptrkulja@mingo.hr::8f6637b6-7754-4f79-820f-77337d9b6606" providerId="AD" clId="Web-{B7724EA1-1707-247C-E410-3D4F6E3CD6F4}"/>
    <pc:docChg chg="mod modSld">
      <pc:chgData name="Maja Pačak Trkulja" userId="S::mptrkulja@mingo.hr::8f6637b6-7754-4f79-820f-77337d9b6606" providerId="AD" clId="Web-{B7724EA1-1707-247C-E410-3D4F6E3CD6F4}" dt="2025-01-29T15:42:37.241" v="3" actId="20577"/>
      <pc:docMkLst>
        <pc:docMk/>
      </pc:docMkLst>
      <pc:sldChg chg="modSp">
        <pc:chgData name="Maja Pačak Trkulja" userId="S::mptrkulja@mingo.hr::8f6637b6-7754-4f79-820f-77337d9b6606" providerId="AD" clId="Web-{B7724EA1-1707-247C-E410-3D4F6E3CD6F4}" dt="2025-01-29T15:42:37.241" v="3" actId="20577"/>
        <pc:sldMkLst>
          <pc:docMk/>
          <pc:sldMk cId="3224093480" sldId="3593"/>
        </pc:sldMkLst>
        <pc:spChg chg="mod">
          <ac:chgData name="Maja Pačak Trkulja" userId="S::mptrkulja@mingo.hr::8f6637b6-7754-4f79-820f-77337d9b6606" providerId="AD" clId="Web-{B7724EA1-1707-247C-E410-3D4F6E3CD6F4}" dt="2025-01-29T15:42:37.241" v="3" actId="20577"/>
          <ac:spMkLst>
            <pc:docMk/>
            <pc:sldMk cId="3224093480" sldId="3593"/>
            <ac:spMk id="8" creationId="{A2BFB17B-D867-4E2D-A2E8-6A9EBD7BF38B}"/>
          </ac:spMkLst>
        </pc:spChg>
      </pc:sldChg>
    </pc:docChg>
  </pc:docChgLst>
  <pc:docChgLst>
    <pc:chgData name="Katarina Labar" userId="d98c5381-be33-475e-8c10-8c33c484e9f3" providerId="ADAL" clId="{C1371D40-8482-480A-8467-664094C7E723}"/>
    <pc:docChg chg="undo custSel addSld delSld modSld sldOrd">
      <pc:chgData name="Katarina Labar" userId="d98c5381-be33-475e-8c10-8c33c484e9f3" providerId="ADAL" clId="{C1371D40-8482-480A-8467-664094C7E723}" dt="2025-01-31T09:40:15.729" v="58" actId="47"/>
      <pc:docMkLst>
        <pc:docMk/>
      </pc:docMkLst>
      <pc:sldChg chg="modSp mod">
        <pc:chgData name="Katarina Labar" userId="d98c5381-be33-475e-8c10-8c33c484e9f3" providerId="ADAL" clId="{C1371D40-8482-480A-8467-664094C7E723}" dt="2025-01-31T09:30:15.784" v="15" actId="14100"/>
        <pc:sldMkLst>
          <pc:docMk/>
          <pc:sldMk cId="4275553087" sldId="256"/>
        </pc:sldMkLst>
        <pc:picChg chg="mod">
          <ac:chgData name="Katarina Labar" userId="d98c5381-be33-475e-8c10-8c33c484e9f3" providerId="ADAL" clId="{C1371D40-8482-480A-8467-664094C7E723}" dt="2025-01-31T09:30:15.784" v="15" actId="14100"/>
          <ac:picMkLst>
            <pc:docMk/>
            <pc:sldMk cId="4275553087" sldId="256"/>
            <ac:picMk id="5" creationId="{F8B78BCE-BF25-A743-8850-4427760686E3}"/>
          </ac:picMkLst>
        </pc:picChg>
      </pc:sldChg>
      <pc:sldChg chg="add del">
        <pc:chgData name="Katarina Labar" userId="d98c5381-be33-475e-8c10-8c33c484e9f3" providerId="ADAL" clId="{C1371D40-8482-480A-8467-664094C7E723}" dt="2025-01-31T09:36:19.806" v="31"/>
        <pc:sldMkLst>
          <pc:docMk/>
          <pc:sldMk cId="3371787771" sldId="650"/>
        </pc:sldMkLst>
      </pc:sldChg>
      <pc:sldChg chg="add del">
        <pc:chgData name="Katarina Labar" userId="d98c5381-be33-475e-8c10-8c33c484e9f3" providerId="ADAL" clId="{C1371D40-8482-480A-8467-664094C7E723}" dt="2025-01-31T09:40:13.670" v="57"/>
        <pc:sldMkLst>
          <pc:docMk/>
          <pc:sldMk cId="2398169828" sldId="692"/>
        </pc:sldMkLst>
      </pc:sldChg>
      <pc:sldChg chg="add del">
        <pc:chgData name="Katarina Labar" userId="d98c5381-be33-475e-8c10-8c33c484e9f3" providerId="ADAL" clId="{C1371D40-8482-480A-8467-664094C7E723}" dt="2025-01-31T09:36:54.938" v="35"/>
        <pc:sldMkLst>
          <pc:docMk/>
          <pc:sldMk cId="1323142931" sldId="693"/>
        </pc:sldMkLst>
      </pc:sldChg>
      <pc:sldChg chg="add del">
        <pc:chgData name="Katarina Labar" userId="d98c5381-be33-475e-8c10-8c33c484e9f3" providerId="ADAL" clId="{C1371D40-8482-480A-8467-664094C7E723}" dt="2025-01-31T09:35:54.219" v="28" actId="47"/>
        <pc:sldMkLst>
          <pc:docMk/>
          <pc:sldMk cId="0" sldId="737"/>
        </pc:sldMkLst>
      </pc:sldChg>
      <pc:sldChg chg="add del">
        <pc:chgData name="Katarina Labar" userId="d98c5381-be33-475e-8c10-8c33c484e9f3" providerId="ADAL" clId="{C1371D40-8482-480A-8467-664094C7E723}" dt="2025-01-31T09:37:36.818" v="40"/>
        <pc:sldMkLst>
          <pc:docMk/>
          <pc:sldMk cId="1324688760" sldId="801"/>
        </pc:sldMkLst>
      </pc:sldChg>
      <pc:sldChg chg="add del">
        <pc:chgData name="Katarina Labar" userId="d98c5381-be33-475e-8c10-8c33c484e9f3" providerId="ADAL" clId="{C1371D40-8482-480A-8467-664094C7E723}" dt="2025-01-31T09:38:08.488" v="45"/>
        <pc:sldMkLst>
          <pc:docMk/>
          <pc:sldMk cId="2399278016" sldId="805"/>
        </pc:sldMkLst>
      </pc:sldChg>
      <pc:sldChg chg="add del">
        <pc:chgData name="Katarina Labar" userId="d98c5381-be33-475e-8c10-8c33c484e9f3" providerId="ADAL" clId="{C1371D40-8482-480A-8467-664094C7E723}" dt="2025-01-31T09:38:30.386" v="49"/>
        <pc:sldMkLst>
          <pc:docMk/>
          <pc:sldMk cId="278380521" sldId="808"/>
        </pc:sldMkLst>
      </pc:sldChg>
      <pc:sldChg chg="add del">
        <pc:chgData name="Katarina Labar" userId="d98c5381-be33-475e-8c10-8c33c484e9f3" providerId="ADAL" clId="{C1371D40-8482-480A-8467-664094C7E723}" dt="2025-01-31T09:39:43.164" v="53"/>
        <pc:sldMkLst>
          <pc:docMk/>
          <pc:sldMk cId="3050170184" sldId="813"/>
        </pc:sldMkLst>
      </pc:sldChg>
      <pc:sldChg chg="addSp delSp modSp mod">
        <pc:chgData name="Katarina Labar" userId="d98c5381-be33-475e-8c10-8c33c484e9f3" providerId="ADAL" clId="{C1371D40-8482-480A-8467-664094C7E723}" dt="2025-01-31T09:15:55.228" v="1" actId="478"/>
        <pc:sldMkLst>
          <pc:docMk/>
          <pc:sldMk cId="1826766861" sldId="3567"/>
        </pc:sldMkLst>
        <pc:graphicFrameChg chg="add del mod">
          <ac:chgData name="Katarina Labar" userId="d98c5381-be33-475e-8c10-8c33c484e9f3" providerId="ADAL" clId="{C1371D40-8482-480A-8467-664094C7E723}" dt="2025-01-31T09:15:55.228" v="1" actId="478"/>
          <ac:graphicFrameMkLst>
            <pc:docMk/>
            <pc:sldMk cId="1826766861" sldId="3567"/>
            <ac:graphicFrameMk id="2" creationId="{D18CD908-197D-3B50-1ABC-9FC89977C863}"/>
          </ac:graphicFrameMkLst>
        </pc:graphicFrameChg>
      </pc:sldChg>
      <pc:sldChg chg="addSp delSp modSp mod">
        <pc:chgData name="Katarina Labar" userId="d98c5381-be33-475e-8c10-8c33c484e9f3" providerId="ADAL" clId="{C1371D40-8482-480A-8467-664094C7E723}" dt="2025-01-31T09:30:20.754" v="16" actId="478"/>
        <pc:sldMkLst>
          <pc:docMk/>
          <pc:sldMk cId="191508805" sldId="3571"/>
        </pc:sldMkLst>
        <pc:picChg chg="add del mod">
          <ac:chgData name="Katarina Labar" userId="d98c5381-be33-475e-8c10-8c33c484e9f3" providerId="ADAL" clId="{C1371D40-8482-480A-8467-664094C7E723}" dt="2025-01-31T09:30:20.754" v="16" actId="478"/>
          <ac:picMkLst>
            <pc:docMk/>
            <pc:sldMk cId="191508805" sldId="3571"/>
            <ac:picMk id="4" creationId="{1EB0B2D6-AE5C-93EF-433F-8F36B8D95D02}"/>
          </ac:picMkLst>
        </pc:picChg>
        <pc:picChg chg="add del mod">
          <ac:chgData name="Katarina Labar" userId="d98c5381-be33-475e-8c10-8c33c484e9f3" providerId="ADAL" clId="{C1371D40-8482-480A-8467-664094C7E723}" dt="2025-01-31T09:29:41.392" v="9" actId="478"/>
          <ac:picMkLst>
            <pc:docMk/>
            <pc:sldMk cId="191508805" sldId="3571"/>
            <ac:picMk id="5" creationId="{CEB25655-72E6-1205-B022-E48BB50981BA}"/>
          </ac:picMkLst>
        </pc:picChg>
      </pc:sldChg>
      <pc:sldChg chg="addSp delSp modSp mod">
        <pc:chgData name="Katarina Labar" userId="d98c5381-be33-475e-8c10-8c33c484e9f3" providerId="ADAL" clId="{C1371D40-8482-480A-8467-664094C7E723}" dt="2025-01-31T09:30:11.206" v="14" actId="478"/>
        <pc:sldMkLst>
          <pc:docMk/>
          <pc:sldMk cId="2302241130" sldId="3572"/>
        </pc:sldMkLst>
        <pc:picChg chg="add del mod">
          <ac:chgData name="Katarina Labar" userId="d98c5381-be33-475e-8c10-8c33c484e9f3" providerId="ADAL" clId="{C1371D40-8482-480A-8467-664094C7E723}" dt="2025-01-31T09:30:11.206" v="14" actId="478"/>
          <ac:picMkLst>
            <pc:docMk/>
            <pc:sldMk cId="2302241130" sldId="3572"/>
            <ac:picMk id="2" creationId="{3A120547-4967-193D-9FA1-4B3AEB0281F4}"/>
          </ac:picMkLst>
        </pc:picChg>
      </pc:sldChg>
      <pc:sldChg chg="new del">
        <pc:chgData name="Katarina Labar" userId="d98c5381-be33-475e-8c10-8c33c484e9f3" providerId="ADAL" clId="{C1371D40-8482-480A-8467-664094C7E723}" dt="2025-01-31T09:17:11.358" v="3" actId="47"/>
        <pc:sldMkLst>
          <pc:docMk/>
          <pc:sldMk cId="1209361889" sldId="3606"/>
        </pc:sldMkLst>
      </pc:sldChg>
      <pc:sldChg chg="addSp delSp modSp new del mod ord">
        <pc:chgData name="Katarina Labar" userId="d98c5381-be33-475e-8c10-8c33c484e9f3" providerId="ADAL" clId="{C1371D40-8482-480A-8467-664094C7E723}" dt="2025-01-31T09:35:56.673" v="29" actId="47"/>
        <pc:sldMkLst>
          <pc:docMk/>
          <pc:sldMk cId="2439525150" sldId="3606"/>
        </pc:sldMkLst>
        <pc:picChg chg="add del mod">
          <ac:chgData name="Katarina Labar" userId="d98c5381-be33-475e-8c10-8c33c484e9f3" providerId="ADAL" clId="{C1371D40-8482-480A-8467-664094C7E723}" dt="2025-01-31T09:33:19.616" v="25" actId="1076"/>
          <ac:picMkLst>
            <pc:docMk/>
            <pc:sldMk cId="2439525150" sldId="3606"/>
            <ac:picMk id="5" creationId="{53AF70C3-718C-8F86-774F-3E40CDD7238E}"/>
          </ac:picMkLst>
        </pc:picChg>
      </pc:sldChg>
      <pc:sldChg chg="add">
        <pc:chgData name="Katarina Labar" userId="d98c5381-be33-475e-8c10-8c33c484e9f3" providerId="ADAL" clId="{C1371D40-8482-480A-8467-664094C7E723}" dt="2025-01-31T09:35:50.552" v="27"/>
        <pc:sldMkLst>
          <pc:docMk/>
          <pc:sldMk cId="0" sldId="3607"/>
        </pc:sldMkLst>
      </pc:sldChg>
      <pc:sldChg chg="addSp new del">
        <pc:chgData name="Katarina Labar" userId="d98c5381-be33-475e-8c10-8c33c484e9f3" providerId="ADAL" clId="{C1371D40-8482-480A-8467-664094C7E723}" dt="2025-01-31T09:38:11.666" v="46" actId="47"/>
        <pc:sldMkLst>
          <pc:docMk/>
          <pc:sldMk cId="603432512" sldId="3608"/>
        </pc:sldMkLst>
        <pc:picChg chg="add">
          <ac:chgData name="Katarina Labar" userId="d98c5381-be33-475e-8c10-8c33c484e9f3" providerId="ADAL" clId="{C1371D40-8482-480A-8467-664094C7E723}" dt="2025-01-31T09:37:57.006" v="44"/>
          <ac:picMkLst>
            <pc:docMk/>
            <pc:sldMk cId="603432512" sldId="3608"/>
            <ac:picMk id="4" creationId="{CFA40201-A7CB-0BB3-09F3-19ADE4FF3076}"/>
          </ac:picMkLst>
        </pc:picChg>
      </pc:sldChg>
      <pc:sldChg chg="addSp new del">
        <pc:chgData name="Katarina Labar" userId="d98c5381-be33-475e-8c10-8c33c484e9f3" providerId="ADAL" clId="{C1371D40-8482-480A-8467-664094C7E723}" dt="2025-01-31T09:37:39.696" v="41" actId="47"/>
        <pc:sldMkLst>
          <pc:docMk/>
          <pc:sldMk cId="1160825630" sldId="3608"/>
        </pc:sldMkLst>
        <pc:picChg chg="add">
          <ac:chgData name="Katarina Labar" userId="d98c5381-be33-475e-8c10-8c33c484e9f3" providerId="ADAL" clId="{C1371D40-8482-480A-8467-664094C7E723}" dt="2025-01-31T09:37:29.336" v="39"/>
          <ac:picMkLst>
            <pc:docMk/>
            <pc:sldMk cId="1160825630" sldId="3608"/>
            <ac:picMk id="7" creationId="{180D7AA0-E896-876D-6A32-3E4E16CE5901}"/>
          </ac:picMkLst>
        </pc:picChg>
      </pc:sldChg>
      <pc:sldChg chg="new del">
        <pc:chgData name="Katarina Labar" userId="d98c5381-be33-475e-8c10-8c33c484e9f3" providerId="ADAL" clId="{C1371D40-8482-480A-8467-664094C7E723}" dt="2025-01-31T09:39:45.503" v="54" actId="47"/>
        <pc:sldMkLst>
          <pc:docMk/>
          <pc:sldMk cId="2009182421" sldId="3608"/>
        </pc:sldMkLst>
      </pc:sldChg>
      <pc:sldChg chg="new del">
        <pc:chgData name="Katarina Labar" userId="d98c5381-be33-475e-8c10-8c33c484e9f3" providerId="ADAL" clId="{C1371D40-8482-480A-8467-664094C7E723}" dt="2025-01-31T09:40:15.729" v="58" actId="47"/>
        <pc:sldMkLst>
          <pc:docMk/>
          <pc:sldMk cId="2172482915" sldId="3608"/>
        </pc:sldMkLst>
      </pc:sldChg>
      <pc:sldChg chg="new del">
        <pc:chgData name="Katarina Labar" userId="d98c5381-be33-475e-8c10-8c33c484e9f3" providerId="ADAL" clId="{C1371D40-8482-480A-8467-664094C7E723}" dt="2025-01-31T09:36:56.659" v="36" actId="47"/>
        <pc:sldMkLst>
          <pc:docMk/>
          <pc:sldMk cId="2741056287" sldId="3608"/>
        </pc:sldMkLst>
      </pc:sldChg>
      <pc:sldChg chg="new del">
        <pc:chgData name="Katarina Labar" userId="d98c5381-be33-475e-8c10-8c33c484e9f3" providerId="ADAL" clId="{C1371D40-8482-480A-8467-664094C7E723}" dt="2025-01-31T09:38:32.261" v="50" actId="47"/>
        <pc:sldMkLst>
          <pc:docMk/>
          <pc:sldMk cId="2774877650" sldId="3608"/>
        </pc:sldMkLst>
      </pc:sldChg>
      <pc:sldChg chg="new del">
        <pc:chgData name="Katarina Labar" userId="d98c5381-be33-475e-8c10-8c33c484e9f3" providerId="ADAL" clId="{C1371D40-8482-480A-8467-664094C7E723}" dt="2025-01-31T09:36:21.696" v="32" actId="47"/>
        <pc:sldMkLst>
          <pc:docMk/>
          <pc:sldMk cId="3200909290" sldId="3608"/>
        </pc:sldMkLst>
      </pc:sldChg>
    </pc:docChg>
  </pc:docChgLst>
  <pc:docChgLst>
    <pc:chgData name="Katarina Labar" userId="d98c5381-be33-475e-8c10-8c33c484e9f3" providerId="ADAL" clId="{7DA19D1F-493B-4A6E-8BE7-846E5CB48EDA}"/>
    <pc:docChg chg="undo custSel addSld delSld modSld">
      <pc:chgData name="Katarina Labar" userId="d98c5381-be33-475e-8c10-8c33c484e9f3" providerId="ADAL" clId="{7DA19D1F-493B-4A6E-8BE7-846E5CB48EDA}" dt="2025-01-29T15:02:35.721" v="914" actId="5793"/>
      <pc:docMkLst>
        <pc:docMk/>
      </pc:docMkLst>
      <pc:sldChg chg="del">
        <pc:chgData name="Katarina Labar" userId="d98c5381-be33-475e-8c10-8c33c484e9f3" providerId="ADAL" clId="{7DA19D1F-493B-4A6E-8BE7-846E5CB48EDA}" dt="2025-01-29T14:31:01.969" v="781" actId="47"/>
        <pc:sldMkLst>
          <pc:docMk/>
          <pc:sldMk cId="3630232401" sldId="3566"/>
        </pc:sldMkLst>
      </pc:sldChg>
      <pc:sldChg chg="del">
        <pc:chgData name="Katarina Labar" userId="d98c5381-be33-475e-8c10-8c33c484e9f3" providerId="ADAL" clId="{7DA19D1F-493B-4A6E-8BE7-846E5CB48EDA}" dt="2025-01-29T14:30:59.212" v="780" actId="47"/>
        <pc:sldMkLst>
          <pc:docMk/>
          <pc:sldMk cId="995828936" sldId="3568"/>
        </pc:sldMkLst>
      </pc:sldChg>
      <pc:sldChg chg="del">
        <pc:chgData name="Katarina Labar" userId="d98c5381-be33-475e-8c10-8c33c484e9f3" providerId="ADAL" clId="{7DA19D1F-493B-4A6E-8BE7-846E5CB48EDA}" dt="2025-01-29T14:30:58.138" v="779" actId="47"/>
        <pc:sldMkLst>
          <pc:docMk/>
          <pc:sldMk cId="2210025290" sldId="3569"/>
        </pc:sldMkLst>
      </pc:sldChg>
      <pc:sldChg chg="del">
        <pc:chgData name="Katarina Labar" userId="d98c5381-be33-475e-8c10-8c33c484e9f3" providerId="ADAL" clId="{7DA19D1F-493B-4A6E-8BE7-846E5CB48EDA}" dt="2025-01-29T14:30:56.393" v="778" actId="47"/>
        <pc:sldMkLst>
          <pc:docMk/>
          <pc:sldMk cId="3880500652" sldId="3570"/>
        </pc:sldMkLst>
      </pc:sldChg>
      <pc:sldChg chg="modSp mod">
        <pc:chgData name="Katarina Labar" userId="d98c5381-be33-475e-8c10-8c33c484e9f3" providerId="ADAL" clId="{7DA19D1F-493B-4A6E-8BE7-846E5CB48EDA}" dt="2025-01-29T08:01:57.307" v="1" actId="20577"/>
        <pc:sldMkLst>
          <pc:docMk/>
          <pc:sldMk cId="191508805" sldId="3571"/>
        </pc:sldMkLst>
        <pc:spChg chg="mod">
          <ac:chgData name="Katarina Labar" userId="d98c5381-be33-475e-8c10-8c33c484e9f3" providerId="ADAL" clId="{7DA19D1F-493B-4A6E-8BE7-846E5CB48EDA}" dt="2025-01-29T08:01:57.307" v="1" actId="20577"/>
          <ac:spMkLst>
            <pc:docMk/>
            <pc:sldMk cId="191508805" sldId="3571"/>
            <ac:spMk id="3" creationId="{B514311A-E8B1-2E61-EBAB-FBEC112C5219}"/>
          </ac:spMkLst>
        </pc:spChg>
      </pc:sldChg>
      <pc:sldChg chg="modSp">
        <pc:chgData name="Katarina Labar" userId="d98c5381-be33-475e-8c10-8c33c484e9f3" providerId="ADAL" clId="{7DA19D1F-493B-4A6E-8BE7-846E5CB48EDA}" dt="2025-01-29T08:36:51.377" v="2" actId="20577"/>
        <pc:sldMkLst>
          <pc:docMk/>
          <pc:sldMk cId="2109796987" sldId="3574"/>
        </pc:sldMkLst>
        <pc:graphicFrameChg chg="mod">
          <ac:chgData name="Katarina Labar" userId="d98c5381-be33-475e-8c10-8c33c484e9f3" providerId="ADAL" clId="{7DA19D1F-493B-4A6E-8BE7-846E5CB48EDA}" dt="2025-01-29T08:36:51.377" v="2" actId="20577"/>
          <ac:graphicFrameMkLst>
            <pc:docMk/>
            <pc:sldMk cId="2109796987" sldId="3574"/>
            <ac:graphicFrameMk id="5" creationId="{659FE06A-F465-7631-0957-B3764427B990}"/>
          </ac:graphicFrameMkLst>
        </pc:graphicFrameChg>
      </pc:sldChg>
      <pc:sldChg chg="modSp">
        <pc:chgData name="Katarina Labar" userId="d98c5381-be33-475e-8c10-8c33c484e9f3" providerId="ADAL" clId="{7DA19D1F-493B-4A6E-8BE7-846E5CB48EDA}" dt="2025-01-29T14:38:51.438" v="800" actId="478"/>
        <pc:sldMkLst>
          <pc:docMk/>
          <pc:sldMk cId="3938140265" sldId="3577"/>
        </pc:sldMkLst>
        <pc:graphicFrameChg chg="mod">
          <ac:chgData name="Katarina Labar" userId="d98c5381-be33-475e-8c10-8c33c484e9f3" providerId="ADAL" clId="{7DA19D1F-493B-4A6E-8BE7-846E5CB48EDA}" dt="2025-01-29T14:38:51.438" v="800" actId="478"/>
          <ac:graphicFrameMkLst>
            <pc:docMk/>
            <pc:sldMk cId="3938140265" sldId="3577"/>
            <ac:graphicFrameMk id="8" creationId="{209CE450-32BD-061C-A06D-4CDDBB36B65A}"/>
          </ac:graphicFrameMkLst>
        </pc:graphicFrameChg>
      </pc:sldChg>
      <pc:sldChg chg="modSp">
        <pc:chgData name="Katarina Labar" userId="d98c5381-be33-475e-8c10-8c33c484e9f3" providerId="ADAL" clId="{7DA19D1F-493B-4A6E-8BE7-846E5CB48EDA}" dt="2025-01-29T09:37:37.276" v="296" actId="20577"/>
        <pc:sldMkLst>
          <pc:docMk/>
          <pc:sldMk cId="2360175836" sldId="3578"/>
        </pc:sldMkLst>
        <pc:graphicFrameChg chg="mod">
          <ac:chgData name="Katarina Labar" userId="d98c5381-be33-475e-8c10-8c33c484e9f3" providerId="ADAL" clId="{7DA19D1F-493B-4A6E-8BE7-846E5CB48EDA}" dt="2025-01-29T09:37:37.276" v="296" actId="20577"/>
          <ac:graphicFrameMkLst>
            <pc:docMk/>
            <pc:sldMk cId="2360175836" sldId="3578"/>
            <ac:graphicFrameMk id="7" creationId="{0B93BF08-230D-5318-9144-46CFE2685301}"/>
          </ac:graphicFrameMkLst>
        </pc:graphicFrameChg>
      </pc:sldChg>
      <pc:sldChg chg="modSp mod">
        <pc:chgData name="Katarina Labar" userId="d98c5381-be33-475e-8c10-8c33c484e9f3" providerId="ADAL" clId="{7DA19D1F-493B-4A6E-8BE7-846E5CB48EDA}" dt="2025-01-29T11:12:13.278" v="494" actId="20577"/>
        <pc:sldMkLst>
          <pc:docMk/>
          <pc:sldMk cId="605364020" sldId="3579"/>
        </pc:sldMkLst>
        <pc:spChg chg="mod">
          <ac:chgData name="Katarina Labar" userId="d98c5381-be33-475e-8c10-8c33c484e9f3" providerId="ADAL" clId="{7DA19D1F-493B-4A6E-8BE7-846E5CB48EDA}" dt="2025-01-29T11:12:13.278" v="494" actId="20577"/>
          <ac:spMkLst>
            <pc:docMk/>
            <pc:sldMk cId="605364020" sldId="3579"/>
            <ac:spMk id="8" creationId="{A2BFB17B-D867-4E2D-A2E8-6A9EBD7BF38B}"/>
          </ac:spMkLst>
        </pc:spChg>
      </pc:sldChg>
      <pc:sldChg chg="modSp mod">
        <pc:chgData name="Katarina Labar" userId="d98c5381-be33-475e-8c10-8c33c484e9f3" providerId="ADAL" clId="{7DA19D1F-493B-4A6E-8BE7-846E5CB48EDA}" dt="2025-01-29T11:15:53.550" v="521" actId="20577"/>
        <pc:sldMkLst>
          <pc:docMk/>
          <pc:sldMk cId="4130548352" sldId="3580"/>
        </pc:sldMkLst>
        <pc:spChg chg="mod">
          <ac:chgData name="Katarina Labar" userId="d98c5381-be33-475e-8c10-8c33c484e9f3" providerId="ADAL" clId="{7DA19D1F-493B-4A6E-8BE7-846E5CB48EDA}" dt="2025-01-29T11:15:53.550" v="521" actId="20577"/>
          <ac:spMkLst>
            <pc:docMk/>
            <pc:sldMk cId="4130548352" sldId="3580"/>
            <ac:spMk id="14" creationId="{F407ADDF-391D-1DEE-113D-10E9D01671F1}"/>
          </ac:spMkLst>
        </pc:spChg>
      </pc:sldChg>
      <pc:sldChg chg="addSp delSp modSp mod">
        <pc:chgData name="Katarina Labar" userId="d98c5381-be33-475e-8c10-8c33c484e9f3" providerId="ADAL" clId="{7DA19D1F-493B-4A6E-8BE7-846E5CB48EDA}" dt="2025-01-29T11:42:49.950" v="603"/>
        <pc:sldMkLst>
          <pc:docMk/>
          <pc:sldMk cId="3190924693" sldId="3582"/>
        </pc:sldMkLst>
        <pc:graphicFrameChg chg="mod">
          <ac:chgData name="Katarina Labar" userId="d98c5381-be33-475e-8c10-8c33c484e9f3" providerId="ADAL" clId="{7DA19D1F-493B-4A6E-8BE7-846E5CB48EDA}" dt="2025-01-29T11:42:49.950" v="603"/>
          <ac:graphicFrameMkLst>
            <pc:docMk/>
            <pc:sldMk cId="3190924693" sldId="3582"/>
            <ac:graphicFrameMk id="98" creationId="{9B2D7867-E44D-DFFC-247D-BADE442A9C4C}"/>
          </ac:graphicFrameMkLst>
        </pc:graphicFrameChg>
      </pc:sldChg>
      <pc:sldChg chg="modSp mod">
        <pc:chgData name="Katarina Labar" userId="d98c5381-be33-475e-8c10-8c33c484e9f3" providerId="ADAL" clId="{7DA19D1F-493B-4A6E-8BE7-846E5CB48EDA}" dt="2025-01-29T11:56:22.712" v="738" actId="113"/>
        <pc:sldMkLst>
          <pc:docMk/>
          <pc:sldMk cId="2974239866" sldId="3583"/>
        </pc:sldMkLst>
        <pc:spChg chg="mod">
          <ac:chgData name="Katarina Labar" userId="d98c5381-be33-475e-8c10-8c33c484e9f3" providerId="ADAL" clId="{7DA19D1F-493B-4A6E-8BE7-846E5CB48EDA}" dt="2025-01-29T11:56:22.712" v="738" actId="113"/>
          <ac:spMkLst>
            <pc:docMk/>
            <pc:sldMk cId="2974239866" sldId="3583"/>
            <ac:spMk id="6" creationId="{A2BFB17B-D867-4E2D-A2E8-6A9EBD7BF38B}"/>
          </ac:spMkLst>
        </pc:spChg>
      </pc:sldChg>
      <pc:sldChg chg="modSp mod">
        <pc:chgData name="Katarina Labar" userId="d98c5381-be33-475e-8c10-8c33c484e9f3" providerId="ADAL" clId="{7DA19D1F-493B-4A6E-8BE7-846E5CB48EDA}" dt="2025-01-29T14:57:36.335" v="861" actId="20577"/>
        <pc:sldMkLst>
          <pc:docMk/>
          <pc:sldMk cId="2218387638" sldId="3585"/>
        </pc:sldMkLst>
        <pc:spChg chg="mod">
          <ac:chgData name="Katarina Labar" userId="d98c5381-be33-475e-8c10-8c33c484e9f3" providerId="ADAL" clId="{7DA19D1F-493B-4A6E-8BE7-846E5CB48EDA}" dt="2025-01-29T14:53:30.880" v="851"/>
          <ac:spMkLst>
            <pc:docMk/>
            <pc:sldMk cId="2218387638" sldId="3585"/>
            <ac:spMk id="4" creationId="{EA656921-A003-FE87-92CC-E7F318865313}"/>
          </ac:spMkLst>
        </pc:spChg>
        <pc:spChg chg="mod">
          <ac:chgData name="Katarina Labar" userId="d98c5381-be33-475e-8c10-8c33c484e9f3" providerId="ADAL" clId="{7DA19D1F-493B-4A6E-8BE7-846E5CB48EDA}" dt="2025-01-29T14:57:36.335" v="861" actId="20577"/>
          <ac:spMkLst>
            <pc:docMk/>
            <pc:sldMk cId="2218387638" sldId="3585"/>
            <ac:spMk id="6" creationId="{A2BFB17B-D867-4E2D-A2E8-6A9EBD7BF38B}"/>
          </ac:spMkLst>
        </pc:spChg>
      </pc:sldChg>
      <pc:sldChg chg="modSp mod">
        <pc:chgData name="Katarina Labar" userId="d98c5381-be33-475e-8c10-8c33c484e9f3" providerId="ADAL" clId="{7DA19D1F-493B-4A6E-8BE7-846E5CB48EDA}" dt="2025-01-29T12:08:24.041" v="777"/>
        <pc:sldMkLst>
          <pc:docMk/>
          <pc:sldMk cId="2731265479" sldId="3586"/>
        </pc:sldMkLst>
        <pc:spChg chg="mod">
          <ac:chgData name="Katarina Labar" userId="d98c5381-be33-475e-8c10-8c33c484e9f3" providerId="ADAL" clId="{7DA19D1F-493B-4A6E-8BE7-846E5CB48EDA}" dt="2025-01-29T12:07:46.392" v="775" actId="207"/>
          <ac:spMkLst>
            <pc:docMk/>
            <pc:sldMk cId="2731265479" sldId="3586"/>
            <ac:spMk id="8" creationId="{A2BFB17B-D867-4E2D-A2E8-6A9EBD7BF38B}"/>
          </ac:spMkLst>
        </pc:spChg>
        <pc:graphicFrameChg chg="mod">
          <ac:chgData name="Katarina Labar" userId="d98c5381-be33-475e-8c10-8c33c484e9f3" providerId="ADAL" clId="{7DA19D1F-493B-4A6E-8BE7-846E5CB48EDA}" dt="2025-01-29T12:08:24.041" v="777"/>
          <ac:graphicFrameMkLst>
            <pc:docMk/>
            <pc:sldMk cId="2731265479" sldId="3586"/>
            <ac:graphicFrameMk id="98" creationId="{E0C411A1-2675-9CA9-833B-232EBCB5788F}"/>
          </ac:graphicFrameMkLst>
        </pc:graphicFrameChg>
      </pc:sldChg>
      <pc:sldChg chg="modSp mod">
        <pc:chgData name="Katarina Labar" userId="d98c5381-be33-475e-8c10-8c33c484e9f3" providerId="ADAL" clId="{7DA19D1F-493B-4A6E-8BE7-846E5CB48EDA}" dt="2025-01-29T11:00:50.143" v="417" actId="207"/>
        <pc:sldMkLst>
          <pc:docMk/>
          <pc:sldMk cId="3899702944" sldId="3590"/>
        </pc:sldMkLst>
        <pc:spChg chg="mod">
          <ac:chgData name="Katarina Labar" userId="d98c5381-be33-475e-8c10-8c33c484e9f3" providerId="ADAL" clId="{7DA19D1F-493B-4A6E-8BE7-846E5CB48EDA}" dt="2025-01-29T11:00:50.143" v="417" actId="207"/>
          <ac:spMkLst>
            <pc:docMk/>
            <pc:sldMk cId="3899702944" sldId="3590"/>
            <ac:spMk id="3" creationId="{EDF840ED-F046-0D8D-4656-A56C75B8346B}"/>
          </ac:spMkLst>
        </pc:spChg>
      </pc:sldChg>
      <pc:sldChg chg="modSp mod">
        <pc:chgData name="Katarina Labar" userId="d98c5381-be33-475e-8c10-8c33c484e9f3" providerId="ADAL" clId="{7DA19D1F-493B-4A6E-8BE7-846E5CB48EDA}" dt="2025-01-29T14:43:29.142" v="803" actId="20577"/>
        <pc:sldMkLst>
          <pc:docMk/>
          <pc:sldMk cId="3557566065" sldId="3591"/>
        </pc:sldMkLst>
        <pc:spChg chg="mod">
          <ac:chgData name="Katarina Labar" userId="d98c5381-be33-475e-8c10-8c33c484e9f3" providerId="ADAL" clId="{7DA19D1F-493B-4A6E-8BE7-846E5CB48EDA}" dt="2025-01-29T14:43:29.142" v="803" actId="20577"/>
          <ac:spMkLst>
            <pc:docMk/>
            <pc:sldMk cId="3557566065" sldId="3591"/>
            <ac:spMk id="3" creationId="{EDF840ED-F046-0D8D-4656-A56C75B8346B}"/>
          </ac:spMkLst>
        </pc:spChg>
      </pc:sldChg>
      <pc:sldChg chg="addSp delSp modSp mod">
        <pc:chgData name="Katarina Labar" userId="d98c5381-be33-475e-8c10-8c33c484e9f3" providerId="ADAL" clId="{7DA19D1F-493B-4A6E-8BE7-846E5CB48EDA}" dt="2025-01-29T14:52:23.001" v="848" actId="20577"/>
        <pc:sldMkLst>
          <pc:docMk/>
          <pc:sldMk cId="489195780" sldId="3592"/>
        </pc:sldMkLst>
        <pc:spChg chg="mod">
          <ac:chgData name="Katarina Labar" userId="d98c5381-be33-475e-8c10-8c33c484e9f3" providerId="ADAL" clId="{7DA19D1F-493B-4A6E-8BE7-846E5CB48EDA}" dt="2025-01-29T14:52:23.001" v="848" actId="20577"/>
          <ac:spMkLst>
            <pc:docMk/>
            <pc:sldMk cId="489195780" sldId="3592"/>
            <ac:spMk id="3" creationId="{B514311A-E8B1-2E61-EBAB-FBEC112C5219}"/>
          </ac:spMkLst>
        </pc:spChg>
      </pc:sldChg>
      <pc:sldChg chg="modSp mod">
        <pc:chgData name="Katarina Labar" userId="d98c5381-be33-475e-8c10-8c33c484e9f3" providerId="ADAL" clId="{7DA19D1F-493B-4A6E-8BE7-846E5CB48EDA}" dt="2025-01-29T14:45:51.467" v="839" actId="20577"/>
        <pc:sldMkLst>
          <pc:docMk/>
          <pc:sldMk cId="3224093480" sldId="3593"/>
        </pc:sldMkLst>
        <pc:spChg chg="mod">
          <ac:chgData name="Katarina Labar" userId="d98c5381-be33-475e-8c10-8c33c484e9f3" providerId="ADAL" clId="{7DA19D1F-493B-4A6E-8BE7-846E5CB48EDA}" dt="2025-01-29T14:45:51.467" v="839" actId="20577"/>
          <ac:spMkLst>
            <pc:docMk/>
            <pc:sldMk cId="3224093480" sldId="3593"/>
            <ac:spMk id="8" creationId="{A2BFB17B-D867-4E2D-A2E8-6A9EBD7BF38B}"/>
          </ac:spMkLst>
        </pc:spChg>
      </pc:sldChg>
      <pc:sldChg chg="modSp mod">
        <pc:chgData name="Katarina Labar" userId="d98c5381-be33-475e-8c10-8c33c484e9f3" providerId="ADAL" clId="{7DA19D1F-493B-4A6E-8BE7-846E5CB48EDA}" dt="2025-01-29T11:07:01.225" v="449" actId="20577"/>
        <pc:sldMkLst>
          <pc:docMk/>
          <pc:sldMk cId="3569456502" sldId="3594"/>
        </pc:sldMkLst>
        <pc:spChg chg="mod">
          <ac:chgData name="Katarina Labar" userId="d98c5381-be33-475e-8c10-8c33c484e9f3" providerId="ADAL" clId="{7DA19D1F-493B-4A6E-8BE7-846E5CB48EDA}" dt="2025-01-29T11:07:01.225" v="449" actId="20577"/>
          <ac:spMkLst>
            <pc:docMk/>
            <pc:sldMk cId="3569456502" sldId="3594"/>
            <ac:spMk id="7" creationId="{A2BFB17B-D867-4E2D-A2E8-6A9EBD7BF38B}"/>
          </ac:spMkLst>
        </pc:spChg>
      </pc:sldChg>
      <pc:sldChg chg="modSp mod">
        <pc:chgData name="Katarina Labar" userId="d98c5381-be33-475e-8c10-8c33c484e9f3" providerId="ADAL" clId="{7DA19D1F-493B-4A6E-8BE7-846E5CB48EDA}" dt="2025-01-29T11:06:28.664" v="448" actId="20577"/>
        <pc:sldMkLst>
          <pc:docMk/>
          <pc:sldMk cId="700421563" sldId="3595"/>
        </pc:sldMkLst>
        <pc:spChg chg="mod">
          <ac:chgData name="Katarina Labar" userId="d98c5381-be33-475e-8c10-8c33c484e9f3" providerId="ADAL" clId="{7DA19D1F-493B-4A6E-8BE7-846E5CB48EDA}" dt="2025-01-29T11:06:28.664" v="448" actId="20577"/>
          <ac:spMkLst>
            <pc:docMk/>
            <pc:sldMk cId="700421563" sldId="3595"/>
            <ac:spMk id="8" creationId="{A2BFB17B-D867-4E2D-A2E8-6A9EBD7BF38B}"/>
          </ac:spMkLst>
        </pc:spChg>
      </pc:sldChg>
      <pc:sldChg chg="addSp delSp modSp add mod">
        <pc:chgData name="Katarina Labar" userId="d98c5381-be33-475e-8c10-8c33c484e9f3" providerId="ADAL" clId="{7DA19D1F-493B-4A6E-8BE7-846E5CB48EDA}" dt="2025-01-29T14:36:52.292" v="797" actId="22"/>
        <pc:sldMkLst>
          <pc:docMk/>
          <pc:sldMk cId="1438890610" sldId="3596"/>
        </pc:sldMkLst>
        <pc:spChg chg="mod">
          <ac:chgData name="Katarina Labar" userId="d98c5381-be33-475e-8c10-8c33c484e9f3" providerId="ADAL" clId="{7DA19D1F-493B-4A6E-8BE7-846E5CB48EDA}" dt="2025-01-29T09:38:51.430" v="307" actId="20577"/>
          <ac:spMkLst>
            <pc:docMk/>
            <pc:sldMk cId="1438890610" sldId="3596"/>
            <ac:spMk id="4" creationId="{07C9F5CC-C20A-FDA5-CA49-EDFFA817B185}"/>
          </ac:spMkLst>
        </pc:spChg>
        <pc:graphicFrameChg chg="mod">
          <ac:chgData name="Katarina Labar" userId="d98c5381-be33-475e-8c10-8c33c484e9f3" providerId="ADAL" clId="{7DA19D1F-493B-4A6E-8BE7-846E5CB48EDA}" dt="2025-01-29T14:36:34.865" v="794"/>
          <ac:graphicFrameMkLst>
            <pc:docMk/>
            <pc:sldMk cId="1438890610" sldId="3596"/>
            <ac:graphicFrameMk id="7" creationId="{EA6C3EF8-B978-D73F-E7E2-83767C2BB8E8}"/>
          </ac:graphicFrameMkLst>
        </pc:graphicFrameChg>
      </pc:sldChg>
      <pc:sldChg chg="delSp modSp add mod">
        <pc:chgData name="Katarina Labar" userId="d98c5381-be33-475e-8c10-8c33c484e9f3" providerId="ADAL" clId="{7DA19D1F-493B-4A6E-8BE7-846E5CB48EDA}" dt="2025-01-29T11:13:34.748" v="506" actId="20577"/>
        <pc:sldMkLst>
          <pc:docMk/>
          <pc:sldMk cId="1433376314" sldId="3597"/>
        </pc:sldMkLst>
        <pc:spChg chg="mod">
          <ac:chgData name="Katarina Labar" userId="d98c5381-be33-475e-8c10-8c33c484e9f3" providerId="ADAL" clId="{7DA19D1F-493B-4A6E-8BE7-846E5CB48EDA}" dt="2025-01-29T11:13:34.748" v="506" actId="20577"/>
          <ac:spMkLst>
            <pc:docMk/>
            <pc:sldMk cId="1433376314" sldId="3597"/>
            <ac:spMk id="8" creationId="{7754DB60-3DE9-C493-141A-64460DE43D9F}"/>
          </ac:spMkLst>
        </pc:spChg>
      </pc:sldChg>
      <pc:sldChg chg="new del">
        <pc:chgData name="Katarina Labar" userId="d98c5381-be33-475e-8c10-8c33c484e9f3" providerId="ADAL" clId="{7DA19D1F-493B-4A6E-8BE7-846E5CB48EDA}" dt="2025-01-29T11:14:19.418" v="508" actId="680"/>
        <pc:sldMkLst>
          <pc:docMk/>
          <pc:sldMk cId="970468110" sldId="3598"/>
        </pc:sldMkLst>
      </pc:sldChg>
      <pc:sldChg chg="modSp add mod">
        <pc:chgData name="Katarina Labar" userId="d98c5381-be33-475e-8c10-8c33c484e9f3" providerId="ADAL" clId="{7DA19D1F-493B-4A6E-8BE7-846E5CB48EDA}" dt="2025-01-29T11:15:18.613" v="519" actId="20577"/>
        <pc:sldMkLst>
          <pc:docMk/>
          <pc:sldMk cId="4288578873" sldId="3598"/>
        </pc:sldMkLst>
        <pc:spChg chg="mod">
          <ac:chgData name="Katarina Labar" userId="d98c5381-be33-475e-8c10-8c33c484e9f3" providerId="ADAL" clId="{7DA19D1F-493B-4A6E-8BE7-846E5CB48EDA}" dt="2025-01-29T11:15:18.613" v="519" actId="20577"/>
          <ac:spMkLst>
            <pc:docMk/>
            <pc:sldMk cId="4288578873" sldId="3598"/>
            <ac:spMk id="8" creationId="{E54FEE9E-6179-9D8A-41E6-F5C30BB4453B}"/>
          </ac:spMkLst>
        </pc:spChg>
      </pc:sldChg>
      <pc:sldChg chg="addSp delSp modSp add mod">
        <pc:chgData name="Katarina Labar" userId="d98c5381-be33-475e-8c10-8c33c484e9f3" providerId="ADAL" clId="{7DA19D1F-493B-4A6E-8BE7-846E5CB48EDA}" dt="2025-01-29T11:56:33.153" v="739" actId="113"/>
        <pc:sldMkLst>
          <pc:docMk/>
          <pc:sldMk cId="311869531" sldId="3599"/>
        </pc:sldMkLst>
        <pc:spChg chg="mod">
          <ac:chgData name="Katarina Labar" userId="d98c5381-be33-475e-8c10-8c33c484e9f3" providerId="ADAL" clId="{7DA19D1F-493B-4A6E-8BE7-846E5CB48EDA}" dt="2025-01-29T11:48:20.299" v="616" actId="255"/>
          <ac:spMkLst>
            <pc:docMk/>
            <pc:sldMk cId="311869531" sldId="3599"/>
            <ac:spMk id="4" creationId="{53788DAE-495A-87AA-522A-E9321E9EF07E}"/>
          </ac:spMkLst>
        </pc:spChg>
        <pc:spChg chg="add del mod">
          <ac:chgData name="Katarina Labar" userId="d98c5381-be33-475e-8c10-8c33c484e9f3" providerId="ADAL" clId="{7DA19D1F-493B-4A6E-8BE7-846E5CB48EDA}" dt="2025-01-29T11:56:33.153" v="739" actId="113"/>
          <ac:spMkLst>
            <pc:docMk/>
            <pc:sldMk cId="311869531" sldId="3599"/>
            <ac:spMk id="6" creationId="{F110A3C3-37C7-FB0B-C073-3542B90C24B3}"/>
          </ac:spMkLst>
        </pc:spChg>
      </pc:sldChg>
      <pc:sldChg chg="new del">
        <pc:chgData name="Katarina Labar" userId="d98c5381-be33-475e-8c10-8c33c484e9f3" providerId="ADAL" clId="{7DA19D1F-493B-4A6E-8BE7-846E5CB48EDA}" dt="2025-01-29T11:47:47.237" v="610" actId="680"/>
        <pc:sldMkLst>
          <pc:docMk/>
          <pc:sldMk cId="1294230584" sldId="3599"/>
        </pc:sldMkLst>
      </pc:sldChg>
      <pc:sldChg chg="add del">
        <pc:chgData name="Katarina Labar" userId="d98c5381-be33-475e-8c10-8c33c484e9f3" providerId="ADAL" clId="{7DA19D1F-493B-4A6E-8BE7-846E5CB48EDA}" dt="2025-01-29T11:51:37.668" v="652" actId="47"/>
        <pc:sldMkLst>
          <pc:docMk/>
          <pc:sldMk cId="256038208" sldId="3600"/>
        </pc:sldMkLst>
      </pc:sldChg>
      <pc:sldChg chg="modSp add mod">
        <pc:chgData name="Katarina Labar" userId="d98c5381-be33-475e-8c10-8c33c484e9f3" providerId="ADAL" clId="{7DA19D1F-493B-4A6E-8BE7-846E5CB48EDA}" dt="2025-01-29T11:54:34.168" v="726" actId="20577"/>
        <pc:sldMkLst>
          <pc:docMk/>
          <pc:sldMk cId="3662129211" sldId="3600"/>
        </pc:sldMkLst>
        <pc:spChg chg="mod">
          <ac:chgData name="Katarina Labar" userId="d98c5381-be33-475e-8c10-8c33c484e9f3" providerId="ADAL" clId="{7DA19D1F-493B-4A6E-8BE7-846E5CB48EDA}" dt="2025-01-29T11:54:34.168" v="726" actId="20577"/>
          <ac:spMkLst>
            <pc:docMk/>
            <pc:sldMk cId="3662129211" sldId="3600"/>
            <ac:spMk id="6" creationId="{FD86452A-245B-A819-05C3-61D6127A5B25}"/>
          </ac:spMkLst>
        </pc:spChg>
      </pc:sldChg>
      <pc:sldChg chg="modSp add mod">
        <pc:chgData name="Katarina Labar" userId="d98c5381-be33-475e-8c10-8c33c484e9f3" providerId="ADAL" clId="{7DA19D1F-493B-4A6E-8BE7-846E5CB48EDA}" dt="2025-01-29T14:31:53.079" v="783" actId="113"/>
        <pc:sldMkLst>
          <pc:docMk/>
          <pc:sldMk cId="3057141548" sldId="3601"/>
        </pc:sldMkLst>
        <pc:spChg chg="mod">
          <ac:chgData name="Katarina Labar" userId="d98c5381-be33-475e-8c10-8c33c484e9f3" providerId="ADAL" clId="{7DA19D1F-493B-4A6E-8BE7-846E5CB48EDA}" dt="2025-01-29T14:31:53.079" v="783" actId="113"/>
          <ac:spMkLst>
            <pc:docMk/>
            <pc:sldMk cId="3057141548" sldId="3601"/>
            <ac:spMk id="6" creationId="{5E565404-969F-AFAD-37DC-B1D01FF46AB0}"/>
          </ac:spMkLst>
        </pc:spChg>
      </pc:sldChg>
      <pc:sldChg chg="modSp add mod">
        <pc:chgData name="Katarina Labar" userId="d98c5381-be33-475e-8c10-8c33c484e9f3" providerId="ADAL" clId="{7DA19D1F-493B-4A6E-8BE7-846E5CB48EDA}" dt="2025-01-29T12:06:02.113" v="765" actId="113"/>
        <pc:sldMkLst>
          <pc:docMk/>
          <pc:sldMk cId="2500587852" sldId="3602"/>
        </pc:sldMkLst>
        <pc:spChg chg="mod">
          <ac:chgData name="Katarina Labar" userId="d98c5381-be33-475e-8c10-8c33c484e9f3" providerId="ADAL" clId="{7DA19D1F-493B-4A6E-8BE7-846E5CB48EDA}" dt="2025-01-29T12:04:11.458" v="750" actId="20577"/>
          <ac:spMkLst>
            <pc:docMk/>
            <pc:sldMk cId="2500587852" sldId="3602"/>
            <ac:spMk id="4" creationId="{5F9D2BAF-F033-ED15-34D1-C9DFDE57FB86}"/>
          </ac:spMkLst>
        </pc:spChg>
        <pc:spChg chg="mod">
          <ac:chgData name="Katarina Labar" userId="d98c5381-be33-475e-8c10-8c33c484e9f3" providerId="ADAL" clId="{7DA19D1F-493B-4A6E-8BE7-846E5CB48EDA}" dt="2025-01-29T12:06:02.113" v="765" actId="113"/>
          <ac:spMkLst>
            <pc:docMk/>
            <pc:sldMk cId="2500587852" sldId="3602"/>
            <ac:spMk id="6" creationId="{7EFE7E4E-FF34-D72A-33AB-5E6C6E284020}"/>
          </ac:spMkLst>
        </pc:spChg>
      </pc:sldChg>
      <pc:sldChg chg="add">
        <pc:chgData name="Katarina Labar" userId="d98c5381-be33-475e-8c10-8c33c484e9f3" providerId="ADAL" clId="{7DA19D1F-493B-4A6E-8BE7-846E5CB48EDA}" dt="2025-01-29T14:53:05.202" v="849" actId="2890"/>
        <pc:sldMkLst>
          <pc:docMk/>
          <pc:sldMk cId="3916999103" sldId="3603"/>
        </pc:sldMkLst>
      </pc:sldChg>
      <pc:sldChg chg="modSp add mod">
        <pc:chgData name="Katarina Labar" userId="d98c5381-be33-475e-8c10-8c33c484e9f3" providerId="ADAL" clId="{7DA19D1F-493B-4A6E-8BE7-846E5CB48EDA}" dt="2025-01-29T15:02:35.721" v="914" actId="5793"/>
        <pc:sldMkLst>
          <pc:docMk/>
          <pc:sldMk cId="242761951" sldId="3604"/>
        </pc:sldMkLst>
        <pc:spChg chg="mod">
          <ac:chgData name="Katarina Labar" userId="d98c5381-be33-475e-8c10-8c33c484e9f3" providerId="ADAL" clId="{7DA19D1F-493B-4A6E-8BE7-846E5CB48EDA}" dt="2025-01-29T14:59:05.098" v="886" actId="20577"/>
          <ac:spMkLst>
            <pc:docMk/>
            <pc:sldMk cId="242761951" sldId="3604"/>
            <ac:spMk id="4" creationId="{03E86C1F-B35F-6766-EAB9-D08D2CC3221B}"/>
          </ac:spMkLst>
        </pc:spChg>
        <pc:spChg chg="mod">
          <ac:chgData name="Katarina Labar" userId="d98c5381-be33-475e-8c10-8c33c484e9f3" providerId="ADAL" clId="{7DA19D1F-493B-4A6E-8BE7-846E5CB48EDA}" dt="2025-01-29T15:02:35.721" v="914" actId="5793"/>
          <ac:spMkLst>
            <pc:docMk/>
            <pc:sldMk cId="242761951" sldId="3604"/>
            <ac:spMk id="6" creationId="{9B85C0FE-D1A7-E71B-55AE-155733BDEED8}"/>
          </ac:spMkLst>
        </pc:spChg>
      </pc:sldChg>
    </pc:docChg>
  </pc:docChgLst>
  <pc:docChgLst>
    <pc:chgData name="Marijana Cikron" userId="a2d62eaf-6294-401f-89f1-9726d8aff40a" providerId="ADAL" clId="{DCDB030A-869F-4555-A395-2A5CE90AC920}"/>
    <pc:docChg chg="modNotesMaster">
      <pc:chgData name="Marijana Cikron" userId="a2d62eaf-6294-401f-89f1-9726d8aff40a" providerId="ADAL" clId="{DCDB030A-869F-4555-A395-2A5CE90AC920}" dt="2025-01-30T15:10:19.615"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8FE76-97D5-4BAA-9AC9-86C59B736C34}"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hr-HR"/>
        </a:p>
      </dgm:t>
    </dgm:pt>
    <dgm:pt modelId="{CC90997C-78E6-41E5-B8C1-C1462814754F}">
      <dgm:prSet custT="1"/>
      <dgm:spPr>
        <a:gradFill flip="none" rotWithShape="1">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path path="rect">
            <a:fillToRect r="100000" b="100000"/>
          </a:path>
          <a:tileRect l="-100000" t="-100000"/>
        </a:gradFill>
        <a:ln>
          <a:noFill/>
        </a:ln>
      </dgm:spPr>
      <dgm:t>
        <a:bodyPr/>
        <a:lstStyle/>
        <a:p>
          <a:r>
            <a:rPr lang="en-US" sz="1400" err="1"/>
            <a:t>Prihvatljivi</a:t>
          </a:r>
          <a:r>
            <a:rPr lang="en-US" sz="1400"/>
            <a:t> </a:t>
          </a:r>
          <a:r>
            <a:rPr lang="en-US" sz="1400" err="1"/>
            <a:t>prijavitelji</a:t>
          </a:r>
          <a:r>
            <a:rPr lang="en-US" sz="1400"/>
            <a:t>: MSP-</a:t>
          </a:r>
          <a:r>
            <a:rPr lang="en-US" sz="1400" err="1"/>
            <a:t>ovi</a:t>
          </a:r>
          <a:endParaRPr lang="hr-HR" sz="1400"/>
        </a:p>
      </dgm:t>
    </dgm:pt>
    <dgm:pt modelId="{A784B049-AE34-499E-A3C6-705AED585170}" type="parTrans" cxnId="{4C475894-080B-4F8D-86A5-5AFAFD9425BC}">
      <dgm:prSet/>
      <dgm:spPr/>
      <dgm:t>
        <a:bodyPr/>
        <a:lstStyle/>
        <a:p>
          <a:endParaRPr lang="hr-HR"/>
        </a:p>
      </dgm:t>
    </dgm:pt>
    <dgm:pt modelId="{A4315723-C53D-4C97-8AF1-AB62274BB830}" type="sibTrans" cxnId="{4C475894-080B-4F8D-86A5-5AFAFD9425BC}">
      <dgm:prSet/>
      <dgm:spPr/>
      <dgm:t>
        <a:bodyPr/>
        <a:lstStyle/>
        <a:p>
          <a:endParaRPr lang="hr-HR"/>
        </a:p>
      </dgm:t>
    </dgm:pt>
    <dgm:pt modelId="{2CE9614B-912B-41DA-B2E2-60E48676A7E4}">
      <dgm:prSet custT="1"/>
      <dgm:spPr>
        <a:gradFill flip="none" rotWithShape="1">
          <a:gsLst>
            <a:gs pos="0">
              <a:schemeClr val="accent2">
                <a:lumMod val="5000"/>
                <a:lumOff val="95000"/>
              </a:schemeClr>
            </a:gs>
            <a:gs pos="98000">
              <a:srgbClr val="BCCAAE"/>
            </a:gs>
          </a:gsLst>
          <a:lin ang="5400000" scaled="1"/>
          <a:tileRect/>
        </a:gradFill>
        <a:ln>
          <a:noFill/>
        </a:ln>
      </dgm:spPr>
      <dgm:t>
        <a:bodyPr/>
        <a:lstStyle/>
        <a:p>
          <a:pPr algn="l"/>
          <a:r>
            <a:rPr lang="en-GB" sz="1400" b="1" err="1"/>
            <a:t>Svrha</a:t>
          </a:r>
          <a:r>
            <a:rPr lang="en-GB" sz="1400" b="1"/>
            <a:t>: </a:t>
          </a:r>
          <a:r>
            <a:rPr lang="hr-HR" sz="1400"/>
            <a:t>Olakšati pristup međunarodnom tržištu i povećati konkurentnost MSP-ova kroz dostizanje primjenjive razine međunarodno priznatih normi i standarda kao i sustava upravljanja</a:t>
          </a:r>
        </a:p>
      </dgm:t>
    </dgm:pt>
    <dgm:pt modelId="{CDBF4884-0400-4409-B24C-15ED98639550}" type="parTrans" cxnId="{19D41C22-CEB6-406E-BCC5-A5930CF7EA2A}">
      <dgm:prSet/>
      <dgm:spPr/>
      <dgm:t>
        <a:bodyPr/>
        <a:lstStyle/>
        <a:p>
          <a:endParaRPr lang="hr-HR"/>
        </a:p>
      </dgm:t>
    </dgm:pt>
    <dgm:pt modelId="{0978F916-4D2B-4EF4-912A-DB48B667DF9D}" type="sibTrans" cxnId="{19D41C22-CEB6-406E-BCC5-A5930CF7EA2A}">
      <dgm:prSet/>
      <dgm:spPr/>
      <dgm:t>
        <a:bodyPr/>
        <a:lstStyle/>
        <a:p>
          <a:endParaRPr lang="hr-HR"/>
        </a:p>
      </dgm:t>
    </dgm:pt>
    <dgm:pt modelId="{BCE7E711-F39F-407C-B448-AC9EA78D99E4}">
      <dgm:prSet custT="1"/>
      <dgm:spPr>
        <a:gradFill flip="none" rotWithShape="1">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path path="rect">
            <a:fillToRect t="100000" r="100000"/>
          </a:path>
          <a:tileRect l="-100000" b="-100000"/>
        </a:gradFill>
        <a:ln>
          <a:noFill/>
        </a:ln>
      </dgm:spPr>
      <dgm:t>
        <a:bodyPr/>
        <a:lstStyle/>
        <a:p>
          <a:r>
            <a:rPr lang="en-GB" sz="1400" err="1"/>
            <a:t>Potpore</a:t>
          </a:r>
          <a:r>
            <a:rPr lang="en-GB" sz="1400"/>
            <a:t> male </a:t>
          </a:r>
          <a:r>
            <a:rPr lang="en-GB" sz="1400" err="1"/>
            <a:t>vrijednosti</a:t>
          </a:r>
          <a:r>
            <a:rPr lang="en-GB" sz="1400"/>
            <a:t> (</a:t>
          </a:r>
          <a:r>
            <a:rPr lang="en-GB" sz="1400" err="1"/>
            <a:t>Uredba</a:t>
          </a:r>
          <a:r>
            <a:rPr lang="en-GB" sz="1400"/>
            <a:t> </a:t>
          </a:r>
          <a:r>
            <a:rPr lang="en-GB" sz="1400" err="1"/>
            <a:t>Komisije</a:t>
          </a:r>
          <a:r>
            <a:rPr lang="en-GB" sz="1400"/>
            <a:t> (EU) 2023/2831)</a:t>
          </a:r>
          <a:endParaRPr lang="hr-HR" sz="1400"/>
        </a:p>
      </dgm:t>
    </dgm:pt>
    <dgm:pt modelId="{826A4E0E-6E43-4148-A6AB-8DB81457FBF2}" type="parTrans" cxnId="{6D838546-C5A2-4D00-9EE0-5A094E71F5F0}">
      <dgm:prSet/>
      <dgm:spPr/>
      <dgm:t>
        <a:bodyPr/>
        <a:lstStyle/>
        <a:p>
          <a:endParaRPr lang="hr-HR"/>
        </a:p>
      </dgm:t>
    </dgm:pt>
    <dgm:pt modelId="{9229C755-82C9-4C36-8306-3478727BD0F5}" type="sibTrans" cxnId="{6D838546-C5A2-4D00-9EE0-5A094E71F5F0}">
      <dgm:prSet/>
      <dgm:spPr/>
      <dgm:t>
        <a:bodyPr/>
        <a:lstStyle/>
        <a:p>
          <a:endParaRPr lang="hr-HR"/>
        </a:p>
      </dgm:t>
    </dgm:pt>
    <dgm:pt modelId="{A74D7F3A-E4EB-4B14-86F1-2C4571C593EA}" type="pres">
      <dgm:prSet presAssocID="{6E28FE76-97D5-4BAA-9AC9-86C59B736C34}" presName="Name0" presStyleCnt="0">
        <dgm:presLayoutVars>
          <dgm:dir/>
          <dgm:resizeHandles val="exact"/>
        </dgm:presLayoutVars>
      </dgm:prSet>
      <dgm:spPr/>
    </dgm:pt>
    <dgm:pt modelId="{57D38436-15E5-4954-A4B6-52E463BD8F1A}" type="pres">
      <dgm:prSet presAssocID="{CC90997C-78E6-41E5-B8C1-C1462814754F}" presName="node" presStyleLbl="node1" presStyleIdx="0" presStyleCnt="3">
        <dgm:presLayoutVars>
          <dgm:bulletEnabled val="1"/>
        </dgm:presLayoutVars>
      </dgm:prSet>
      <dgm:spPr/>
    </dgm:pt>
    <dgm:pt modelId="{B0C5E4FA-7D3F-4F77-B370-A1FC73D6541D}" type="pres">
      <dgm:prSet presAssocID="{A4315723-C53D-4C97-8AF1-AB62274BB830}" presName="sibTrans" presStyleLbl="sibTrans2D1" presStyleIdx="0" presStyleCnt="2"/>
      <dgm:spPr/>
    </dgm:pt>
    <dgm:pt modelId="{5EF4A55E-64E6-4FF5-90CE-64A014941371}" type="pres">
      <dgm:prSet presAssocID="{A4315723-C53D-4C97-8AF1-AB62274BB830}" presName="connectorText" presStyleLbl="sibTrans2D1" presStyleIdx="0" presStyleCnt="2"/>
      <dgm:spPr/>
    </dgm:pt>
    <dgm:pt modelId="{AE6EA9D3-2815-4204-912D-782FCFFB5A95}" type="pres">
      <dgm:prSet presAssocID="{2CE9614B-912B-41DA-B2E2-60E48676A7E4}" presName="node" presStyleLbl="node1" presStyleIdx="1" presStyleCnt="3">
        <dgm:presLayoutVars>
          <dgm:bulletEnabled val="1"/>
        </dgm:presLayoutVars>
      </dgm:prSet>
      <dgm:spPr/>
    </dgm:pt>
    <dgm:pt modelId="{EC473B22-0325-429D-AD05-6D9B1B4F896F}" type="pres">
      <dgm:prSet presAssocID="{0978F916-4D2B-4EF4-912A-DB48B667DF9D}" presName="sibTrans" presStyleLbl="sibTrans2D1" presStyleIdx="1" presStyleCnt="2" custLinFactNeighborY="-1232"/>
      <dgm:spPr/>
    </dgm:pt>
    <dgm:pt modelId="{4D3D771D-EAE4-44BC-B346-A98961E0EDB3}" type="pres">
      <dgm:prSet presAssocID="{0978F916-4D2B-4EF4-912A-DB48B667DF9D}" presName="connectorText" presStyleLbl="sibTrans2D1" presStyleIdx="1" presStyleCnt="2"/>
      <dgm:spPr/>
    </dgm:pt>
    <dgm:pt modelId="{990512F3-DCDA-40B2-BC76-152E2E3924A9}" type="pres">
      <dgm:prSet presAssocID="{BCE7E711-F39F-407C-B448-AC9EA78D99E4}" presName="node" presStyleLbl="node1" presStyleIdx="2" presStyleCnt="3">
        <dgm:presLayoutVars>
          <dgm:bulletEnabled val="1"/>
        </dgm:presLayoutVars>
      </dgm:prSet>
      <dgm:spPr/>
    </dgm:pt>
  </dgm:ptLst>
  <dgm:cxnLst>
    <dgm:cxn modelId="{19D41C22-CEB6-406E-BCC5-A5930CF7EA2A}" srcId="{6E28FE76-97D5-4BAA-9AC9-86C59B736C34}" destId="{2CE9614B-912B-41DA-B2E2-60E48676A7E4}" srcOrd="1" destOrd="0" parTransId="{CDBF4884-0400-4409-B24C-15ED98639550}" sibTransId="{0978F916-4D2B-4EF4-912A-DB48B667DF9D}"/>
    <dgm:cxn modelId="{39329B32-6DDE-4B0E-ACC4-EB6CCE109D9A}" type="presOf" srcId="{BCE7E711-F39F-407C-B448-AC9EA78D99E4}" destId="{990512F3-DCDA-40B2-BC76-152E2E3924A9}" srcOrd="0" destOrd="0" presId="urn:microsoft.com/office/officeart/2005/8/layout/process1"/>
    <dgm:cxn modelId="{6D838546-C5A2-4D00-9EE0-5A094E71F5F0}" srcId="{6E28FE76-97D5-4BAA-9AC9-86C59B736C34}" destId="{BCE7E711-F39F-407C-B448-AC9EA78D99E4}" srcOrd="2" destOrd="0" parTransId="{826A4E0E-6E43-4148-A6AB-8DB81457FBF2}" sibTransId="{9229C755-82C9-4C36-8306-3478727BD0F5}"/>
    <dgm:cxn modelId="{BCBDCB4F-CEEA-42E0-89E9-31DB6B3D18F1}" type="presOf" srcId="{0978F916-4D2B-4EF4-912A-DB48B667DF9D}" destId="{4D3D771D-EAE4-44BC-B346-A98961E0EDB3}" srcOrd="1" destOrd="0" presId="urn:microsoft.com/office/officeart/2005/8/layout/process1"/>
    <dgm:cxn modelId="{E2D41A91-95D2-45E9-B3F4-606F95613B5F}" type="presOf" srcId="{0978F916-4D2B-4EF4-912A-DB48B667DF9D}" destId="{EC473B22-0325-429D-AD05-6D9B1B4F896F}" srcOrd="0" destOrd="0" presId="urn:microsoft.com/office/officeart/2005/8/layout/process1"/>
    <dgm:cxn modelId="{4C475894-080B-4F8D-86A5-5AFAFD9425BC}" srcId="{6E28FE76-97D5-4BAA-9AC9-86C59B736C34}" destId="{CC90997C-78E6-41E5-B8C1-C1462814754F}" srcOrd="0" destOrd="0" parTransId="{A784B049-AE34-499E-A3C6-705AED585170}" sibTransId="{A4315723-C53D-4C97-8AF1-AB62274BB830}"/>
    <dgm:cxn modelId="{51FF27B4-3621-46EC-9AA6-A795FFD9C4B9}" type="presOf" srcId="{6E28FE76-97D5-4BAA-9AC9-86C59B736C34}" destId="{A74D7F3A-E4EB-4B14-86F1-2C4571C593EA}" srcOrd="0" destOrd="0" presId="urn:microsoft.com/office/officeart/2005/8/layout/process1"/>
    <dgm:cxn modelId="{11EB55C5-EE86-4E58-9722-3B4D332ACEFA}" type="presOf" srcId="{A4315723-C53D-4C97-8AF1-AB62274BB830}" destId="{5EF4A55E-64E6-4FF5-90CE-64A014941371}" srcOrd="1" destOrd="0" presId="urn:microsoft.com/office/officeart/2005/8/layout/process1"/>
    <dgm:cxn modelId="{2828A4CB-9B6C-4583-B593-9BE0E57C983E}" type="presOf" srcId="{2CE9614B-912B-41DA-B2E2-60E48676A7E4}" destId="{AE6EA9D3-2815-4204-912D-782FCFFB5A95}" srcOrd="0" destOrd="0" presId="urn:microsoft.com/office/officeart/2005/8/layout/process1"/>
    <dgm:cxn modelId="{8F8CBEF5-ACBE-48AE-82A0-F12936D73526}" type="presOf" srcId="{A4315723-C53D-4C97-8AF1-AB62274BB830}" destId="{B0C5E4FA-7D3F-4F77-B370-A1FC73D6541D}" srcOrd="0" destOrd="0" presId="urn:microsoft.com/office/officeart/2005/8/layout/process1"/>
    <dgm:cxn modelId="{E9AE39FD-C54F-41A0-B7A8-702272DCC4B6}" type="presOf" srcId="{CC90997C-78E6-41E5-B8C1-C1462814754F}" destId="{57D38436-15E5-4954-A4B6-52E463BD8F1A}" srcOrd="0" destOrd="0" presId="urn:microsoft.com/office/officeart/2005/8/layout/process1"/>
    <dgm:cxn modelId="{B3F5A094-F8CA-4A0B-8ED1-FCA93C1FF3F9}" type="presParOf" srcId="{A74D7F3A-E4EB-4B14-86F1-2C4571C593EA}" destId="{57D38436-15E5-4954-A4B6-52E463BD8F1A}" srcOrd="0" destOrd="0" presId="urn:microsoft.com/office/officeart/2005/8/layout/process1"/>
    <dgm:cxn modelId="{B270AD02-4580-4DC7-99B2-23D579C910EB}" type="presParOf" srcId="{A74D7F3A-E4EB-4B14-86F1-2C4571C593EA}" destId="{B0C5E4FA-7D3F-4F77-B370-A1FC73D6541D}" srcOrd="1" destOrd="0" presId="urn:microsoft.com/office/officeart/2005/8/layout/process1"/>
    <dgm:cxn modelId="{961B8C91-59BA-471F-8364-6F79814F65A3}" type="presParOf" srcId="{B0C5E4FA-7D3F-4F77-B370-A1FC73D6541D}" destId="{5EF4A55E-64E6-4FF5-90CE-64A014941371}" srcOrd="0" destOrd="0" presId="urn:microsoft.com/office/officeart/2005/8/layout/process1"/>
    <dgm:cxn modelId="{078159CA-0C2D-4C26-9173-ADC35C792845}" type="presParOf" srcId="{A74D7F3A-E4EB-4B14-86F1-2C4571C593EA}" destId="{AE6EA9D3-2815-4204-912D-782FCFFB5A95}" srcOrd="2" destOrd="0" presId="urn:microsoft.com/office/officeart/2005/8/layout/process1"/>
    <dgm:cxn modelId="{701B3771-85A2-46D5-9987-D80631118E5A}" type="presParOf" srcId="{A74D7F3A-E4EB-4B14-86F1-2C4571C593EA}" destId="{EC473B22-0325-429D-AD05-6D9B1B4F896F}" srcOrd="3" destOrd="0" presId="urn:microsoft.com/office/officeart/2005/8/layout/process1"/>
    <dgm:cxn modelId="{61545AF6-DC62-4BA9-A520-EECE4B15F328}" type="presParOf" srcId="{EC473B22-0325-429D-AD05-6D9B1B4F896F}" destId="{4D3D771D-EAE4-44BC-B346-A98961E0EDB3}" srcOrd="0" destOrd="0" presId="urn:microsoft.com/office/officeart/2005/8/layout/process1"/>
    <dgm:cxn modelId="{DAF9D62E-B8C6-46E4-88BE-006453989BFC}" type="presParOf" srcId="{A74D7F3A-E4EB-4B14-86F1-2C4571C593EA}" destId="{990512F3-DCDA-40B2-BC76-152E2E3924A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C4C5CB-A774-4B9B-A634-DB3AA9801C92}"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hr-BA"/>
        </a:p>
      </dgm:t>
    </dgm:pt>
    <dgm:pt modelId="{8827856D-8D58-4E39-B7D4-177B86D81594}">
      <dgm:prSet phldrT="[Text]"/>
      <dgm:spPr>
        <a:xfrm>
          <a:off x="4203" y="17106"/>
          <a:ext cx="1911060" cy="561600"/>
        </a:xfrm>
        <a:prstGeom prst="roundRect">
          <a:avLst>
            <a:gd name="adj" fmla="val 10000"/>
          </a:avLst>
        </a:prstGeom>
        <a:solidFill>
          <a:srgbClr val="0070C0"/>
        </a:solidFill>
        <a:ln w="25400" cap="flat" cmpd="sng" algn="ctr">
          <a:solidFill>
            <a:sysClr val="window" lastClr="FFFFFF">
              <a:hueOff val="0"/>
              <a:satOff val="0"/>
              <a:lumOff val="0"/>
              <a:alphaOff val="0"/>
            </a:sysClr>
          </a:solidFill>
          <a:prstDash val="solid"/>
        </a:ln>
        <a:effectLst/>
      </dgm:spPr>
      <dgm:t>
        <a:bodyPr/>
        <a:lstStyle/>
        <a:p>
          <a:pPr>
            <a:buNone/>
          </a:pPr>
          <a:r>
            <a:rPr lang="hr-BA" b="1" dirty="0">
              <a:solidFill>
                <a:sysClr val="window" lastClr="FFFFFF"/>
              </a:solidFill>
              <a:latin typeface="Arial Narrow" panose="020B0606020202030204" pitchFamily="34" charset="0"/>
              <a:ea typeface="+mn-ea"/>
              <a:cs typeface="+mn-cs"/>
            </a:rPr>
            <a:t>Podnošenje ZNS-a</a:t>
          </a:r>
        </a:p>
      </dgm:t>
    </dgm:pt>
    <dgm:pt modelId="{9B3E3B06-28AD-4A1F-B39F-2006388E2436}" type="parTrans" cxnId="{7B06C6AE-9797-414F-9A9B-E56324BC8958}">
      <dgm:prSet/>
      <dgm:spPr/>
      <dgm:t>
        <a:bodyPr/>
        <a:lstStyle/>
        <a:p>
          <a:endParaRPr lang="hr-BA"/>
        </a:p>
      </dgm:t>
    </dgm:pt>
    <dgm:pt modelId="{4FB9C33E-BD89-47CE-BE35-6D32C42A79F4}" type="sibTrans" cxnId="{7B06C6AE-9797-414F-9A9B-E56324BC8958}">
      <dgm:prSet/>
      <dgm:spPr>
        <a:xfrm>
          <a:off x="2291738" y="-31656"/>
          <a:ext cx="614184" cy="475798"/>
        </a:xfrm>
        <a:prstGeom prst="rightArrow">
          <a:avLst>
            <a:gd name="adj1" fmla="val 60000"/>
            <a:gd name="adj2" fmla="val 50000"/>
          </a:avLst>
        </a:prstGeom>
        <a:solidFill>
          <a:schemeClr val="accent1">
            <a:lumMod val="75000"/>
          </a:schemeClr>
        </a:solidFill>
        <a:ln>
          <a:noFill/>
        </a:ln>
        <a:effectLst/>
      </dgm:spPr>
      <dgm:t>
        <a:bodyPr/>
        <a:lstStyle/>
        <a:p>
          <a:pPr>
            <a:buNone/>
          </a:pPr>
          <a:endParaRPr lang="hr-BA">
            <a:solidFill>
              <a:sysClr val="window" lastClr="FFFFFF"/>
            </a:solidFill>
            <a:latin typeface="Calibri"/>
            <a:ea typeface="+mn-ea"/>
            <a:cs typeface="+mn-cs"/>
          </a:endParaRPr>
        </a:p>
      </dgm:t>
    </dgm:pt>
    <dgm:pt modelId="{D3ED32FC-0EC8-4E2D-B473-E905D3F63C67}">
      <dgm:prSet phldrT="[Text]" custT="1"/>
      <dgm:spPr>
        <a:xfrm>
          <a:off x="395625" y="391506"/>
          <a:ext cx="1911060" cy="3088800"/>
        </a:xfrm>
        <a:prstGeom prst="roundRect">
          <a:avLst>
            <a:gd name="adj" fmla="val 10000"/>
          </a:avLst>
        </a:prstGeom>
        <a:solidFill>
          <a:sysClr val="window" lastClr="FFFFFF">
            <a:alpha val="90000"/>
            <a:hueOff val="0"/>
            <a:satOff val="0"/>
            <a:lumOff val="0"/>
            <a:alphaOff val="0"/>
          </a:sysClr>
        </a:solidFill>
        <a:ln w="25400" cap="flat" cmpd="sng" algn="ctr">
          <a:solidFill>
            <a:srgbClr val="00A7E2"/>
          </a:solidFill>
          <a:prstDash val="solid"/>
        </a:ln>
        <a:effectLst/>
      </dgm:spPr>
      <dgm:t>
        <a:bodyPr/>
        <a:lstStyle/>
        <a:p>
          <a:pPr algn="just">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Korisnik priprema i podnosi ZNS kroz sustav eKohezija </a:t>
          </a:r>
          <a:r>
            <a:rPr lang="hr-HR" sz="1400" kern="1200" dirty="0">
              <a:solidFill>
                <a:prstClr val="black">
                  <a:hueOff val="0"/>
                  <a:satOff val="0"/>
                  <a:lumOff val="0"/>
                  <a:alphaOff val="0"/>
                </a:prstClr>
              </a:solidFill>
              <a:latin typeface="Arial Narrow" panose="020B0606020202030204" pitchFamily="34" charset="0"/>
              <a:ea typeface="+mn-ea"/>
              <a:cs typeface="+mn-cs"/>
            </a:rPr>
            <a:t>u roku </a:t>
          </a:r>
          <a:r>
            <a:rPr lang="hr-HR" sz="1400" b="1" kern="1200" dirty="0">
              <a:solidFill>
                <a:prstClr val="black">
                  <a:hueOff val="0"/>
                  <a:satOff val="0"/>
                  <a:lumOff val="0"/>
                  <a:alphaOff val="0"/>
                </a:prstClr>
              </a:solidFill>
              <a:latin typeface="Arial Narrow" panose="020B0606020202030204" pitchFamily="34" charset="0"/>
              <a:ea typeface="+mn-ea"/>
              <a:cs typeface="+mn-cs"/>
            </a:rPr>
            <a:t>15 dana </a:t>
          </a:r>
          <a:r>
            <a:rPr lang="hr-HR" sz="1400" kern="1200" dirty="0">
              <a:solidFill>
                <a:prstClr val="black">
                  <a:hueOff val="0"/>
                  <a:satOff val="0"/>
                  <a:lumOff val="0"/>
                  <a:alphaOff val="0"/>
                </a:prstClr>
              </a:solidFill>
              <a:latin typeface="Arial Narrow" panose="020B0606020202030204" pitchFamily="34" charset="0"/>
              <a:ea typeface="+mn-ea"/>
              <a:cs typeface="+mn-cs"/>
            </a:rPr>
            <a:t>od isteka svaka tri mjeseca od datuma sklapanja</a:t>
          </a:r>
          <a:r>
            <a:rPr lang="en-US" sz="1400" kern="1200" dirty="0">
              <a:solidFill>
                <a:prstClr val="black">
                  <a:hueOff val="0"/>
                  <a:satOff val="0"/>
                  <a:lumOff val="0"/>
                  <a:alphaOff val="0"/>
                </a:prstClr>
              </a:solidFill>
              <a:latin typeface="Arial Narrow" panose="020B0606020202030204" pitchFamily="34" charset="0"/>
              <a:ea typeface="+mn-ea"/>
              <a:cs typeface="+mn-cs"/>
            </a:rPr>
            <a:t> </a:t>
          </a:r>
          <a:r>
            <a:rPr lang="hr-HR" sz="1400" kern="1200" dirty="0">
              <a:solidFill>
                <a:prstClr val="black">
                  <a:hueOff val="0"/>
                  <a:satOff val="0"/>
                  <a:lumOff val="0"/>
                  <a:alphaOff val="0"/>
                </a:prstClr>
              </a:solidFill>
              <a:latin typeface="Arial Narrow" panose="020B0606020202030204" pitchFamily="34" charset="0"/>
              <a:ea typeface="+mn-ea"/>
              <a:cs typeface="+mn-cs"/>
            </a:rPr>
            <a:t>Ugovora za to tromjesečno razdoblje</a:t>
          </a:r>
          <a:endParaRPr lang="hr-BA" sz="1400" kern="1200" dirty="0">
            <a:solidFill>
              <a:prstClr val="black">
                <a:hueOff val="0"/>
                <a:satOff val="0"/>
                <a:lumOff val="0"/>
                <a:alphaOff val="0"/>
              </a:prstClr>
            </a:solidFill>
            <a:latin typeface="Arial Narrow" panose="020B0606020202030204" pitchFamily="34" charset="0"/>
            <a:ea typeface="+mn-ea"/>
            <a:cs typeface="+mn-cs"/>
          </a:endParaRPr>
        </a:p>
      </dgm:t>
    </dgm:pt>
    <dgm:pt modelId="{90A53A63-F782-4650-9F85-4270D3761D7B}" type="parTrans" cxnId="{F492778B-1775-4780-B0CE-0E9C63B23E8D}">
      <dgm:prSet/>
      <dgm:spPr/>
      <dgm:t>
        <a:bodyPr/>
        <a:lstStyle/>
        <a:p>
          <a:endParaRPr lang="hr-BA"/>
        </a:p>
      </dgm:t>
    </dgm:pt>
    <dgm:pt modelId="{4AAFD1BB-4041-48C4-A8E9-53AF35176639}" type="sibTrans" cxnId="{F492778B-1775-4780-B0CE-0E9C63B23E8D}">
      <dgm:prSet/>
      <dgm:spPr/>
      <dgm:t>
        <a:bodyPr/>
        <a:lstStyle/>
        <a:p>
          <a:endParaRPr lang="hr-BA"/>
        </a:p>
      </dgm:t>
    </dgm:pt>
    <dgm:pt modelId="{330AD797-09CD-4374-AFF2-08A8BA7B24E3}">
      <dgm:prSet phldrT="[Text]"/>
      <dgm:spPr>
        <a:xfrm>
          <a:off x="3074102" y="17106"/>
          <a:ext cx="1911060" cy="561600"/>
        </a:xfrm>
        <a:prstGeom prst="roundRect">
          <a:avLst>
            <a:gd name="adj" fmla="val 10000"/>
          </a:avLst>
        </a:prstGeom>
        <a:solidFill>
          <a:srgbClr val="0097CC"/>
        </a:solidFill>
        <a:ln w="25400" cap="flat" cmpd="sng" algn="ctr">
          <a:solidFill>
            <a:sysClr val="window" lastClr="FFFFFF">
              <a:hueOff val="0"/>
              <a:satOff val="0"/>
              <a:lumOff val="0"/>
              <a:alphaOff val="0"/>
            </a:sysClr>
          </a:solidFill>
          <a:prstDash val="solid"/>
        </a:ln>
        <a:effectLst/>
      </dgm:spPr>
      <dgm:t>
        <a:bodyPr/>
        <a:lstStyle/>
        <a:p>
          <a:pPr>
            <a:buNone/>
          </a:pPr>
          <a:r>
            <a:rPr lang="hr-BA" b="1" dirty="0">
              <a:solidFill>
                <a:sysClr val="window" lastClr="FFFFFF"/>
              </a:solidFill>
              <a:latin typeface="Arial Narrow" panose="020B0606020202030204" pitchFamily="34" charset="0"/>
              <a:ea typeface="+mn-ea"/>
              <a:cs typeface="+mn-cs"/>
            </a:rPr>
            <a:t>Provjera ZNS-a</a:t>
          </a:r>
        </a:p>
      </dgm:t>
    </dgm:pt>
    <dgm:pt modelId="{ACC210FF-F04D-4306-9A6E-97048E4BC641}" type="parTrans" cxnId="{52D60D58-0A7A-4350-8336-8A58D0422E13}">
      <dgm:prSet/>
      <dgm:spPr/>
      <dgm:t>
        <a:bodyPr/>
        <a:lstStyle/>
        <a:p>
          <a:endParaRPr lang="hr-BA"/>
        </a:p>
      </dgm:t>
    </dgm:pt>
    <dgm:pt modelId="{E9DF806A-AB94-4110-8DC3-FE0F6D5D6F9F}" type="sibTrans" cxnId="{52D60D58-0A7A-4350-8336-8A58D0422E13}">
      <dgm:prSet/>
      <dgm:spPr>
        <a:xfrm rot="21579288">
          <a:off x="5219206" y="-29749"/>
          <a:ext cx="634753" cy="475798"/>
        </a:xfrm>
        <a:prstGeom prst="rightArrow">
          <a:avLst>
            <a:gd name="adj1" fmla="val 60000"/>
            <a:gd name="adj2" fmla="val 50000"/>
          </a:avLst>
        </a:prstGeom>
        <a:solidFill>
          <a:schemeClr val="accent1">
            <a:lumMod val="75000"/>
          </a:schemeClr>
        </a:solidFill>
        <a:ln>
          <a:noFill/>
        </a:ln>
        <a:effectLst/>
      </dgm:spPr>
      <dgm:t>
        <a:bodyPr/>
        <a:lstStyle/>
        <a:p>
          <a:pPr>
            <a:buNone/>
          </a:pPr>
          <a:endParaRPr lang="hr-BA">
            <a:solidFill>
              <a:sysClr val="window" lastClr="FFFFFF"/>
            </a:solidFill>
            <a:latin typeface="Calibri"/>
            <a:ea typeface="+mn-ea"/>
            <a:cs typeface="+mn-cs"/>
          </a:endParaRPr>
        </a:p>
      </dgm:t>
    </dgm:pt>
    <dgm:pt modelId="{8CDD98F4-D888-41FA-B193-1F5EF4F2D50E}">
      <dgm:prSet phldrT="[Text]" custT="1"/>
      <dgm:spPr>
        <a:xfrm>
          <a:off x="3465524" y="391506"/>
          <a:ext cx="1911060" cy="3088800"/>
        </a:xfrm>
        <a:prstGeom prst="roundRect">
          <a:avLst>
            <a:gd name="adj" fmla="val 10000"/>
          </a:avLst>
        </a:prstGeom>
        <a:solidFill>
          <a:sysClr val="window" lastClr="FFFFFF">
            <a:alpha val="90000"/>
            <a:hueOff val="0"/>
            <a:satOff val="0"/>
            <a:lumOff val="0"/>
            <a:alphaOff val="0"/>
          </a:sysClr>
        </a:solidFill>
        <a:ln w="25400" cap="flat" cmpd="sng" algn="ctr">
          <a:solidFill>
            <a:srgbClr val="00A7E2"/>
          </a:solidFill>
          <a:prstDash val="solid"/>
        </a:ln>
        <a:effectLst/>
      </dgm:spPr>
      <dgm:t>
        <a:bodyPr/>
        <a:lstStyle/>
        <a:p>
          <a:pPr marL="114300" lvl="1" indent="-114300" algn="just" defTabSz="622300">
            <a:lnSpc>
              <a:spcPct val="90000"/>
            </a:lnSpc>
            <a:spcBef>
              <a:spcPct val="0"/>
            </a:spcBef>
            <a:spcAft>
              <a:spcPct val="15000"/>
            </a:spcAft>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PT2 u roku </a:t>
          </a:r>
          <a:r>
            <a:rPr lang="hr-BA" sz="1400" b="1" kern="1200" dirty="0">
              <a:solidFill>
                <a:prstClr val="black">
                  <a:hueOff val="0"/>
                  <a:satOff val="0"/>
                  <a:lumOff val="0"/>
                  <a:alphaOff val="0"/>
                </a:prstClr>
              </a:solidFill>
              <a:latin typeface="Arial Narrow" panose="020B0606020202030204" pitchFamily="34" charset="0"/>
              <a:ea typeface="+mn-ea"/>
              <a:cs typeface="+mn-cs"/>
            </a:rPr>
            <a:t>30 dana</a:t>
          </a:r>
          <a:r>
            <a:rPr lang="en-US" sz="1400" b="1" kern="1200" dirty="0">
              <a:solidFill>
                <a:prstClr val="black">
                  <a:hueOff val="0"/>
                  <a:satOff val="0"/>
                  <a:lumOff val="0"/>
                  <a:alphaOff val="0"/>
                </a:prstClr>
              </a:solidFill>
              <a:latin typeface="Arial Narrow" panose="020B0606020202030204" pitchFamily="34" charset="0"/>
              <a:ea typeface="+mn-ea"/>
              <a:cs typeface="+mn-cs"/>
            </a:rPr>
            <a:t>/60 dana </a:t>
          </a:r>
          <a:r>
            <a:rPr lang="en-US" sz="1400" b="0" kern="1200" dirty="0">
              <a:solidFill>
                <a:prstClr val="black">
                  <a:hueOff val="0"/>
                  <a:satOff val="0"/>
                  <a:lumOff val="0"/>
                  <a:alphaOff val="0"/>
                </a:prstClr>
              </a:solidFill>
              <a:latin typeface="Arial Narrow" panose="020B0606020202030204" pitchFamily="34" charset="0"/>
              <a:ea typeface="+mn-ea"/>
              <a:cs typeface="+mn-cs"/>
            </a:rPr>
            <a:t>(ZZNS)</a:t>
          </a:r>
          <a:r>
            <a:rPr lang="hr-BA" sz="1400" b="0" kern="1200" dirty="0">
              <a:solidFill>
                <a:prstClr val="black">
                  <a:hueOff val="0"/>
                  <a:satOff val="0"/>
                  <a:lumOff val="0"/>
                  <a:alphaOff val="0"/>
                </a:prstClr>
              </a:solidFill>
              <a:latin typeface="Arial Narrow" panose="020B0606020202030204" pitchFamily="34" charset="0"/>
              <a:ea typeface="+mn-ea"/>
              <a:cs typeface="+mn-cs"/>
            </a:rPr>
            <a:t> </a:t>
          </a:r>
          <a:r>
            <a:rPr lang="hr-BA" sz="1400" kern="1200" dirty="0">
              <a:solidFill>
                <a:prstClr val="black">
                  <a:hueOff val="0"/>
                  <a:satOff val="0"/>
                  <a:lumOff val="0"/>
                  <a:alphaOff val="0"/>
                </a:prstClr>
              </a:solidFill>
              <a:latin typeface="Arial Narrow" panose="020B0606020202030204" pitchFamily="34" charset="0"/>
              <a:ea typeface="+mn-ea"/>
              <a:cs typeface="+mn-cs"/>
            </a:rPr>
            <a:t>od dana primitka provjerava </a:t>
          </a:r>
          <a:br>
            <a:rPr lang="en-US" sz="1400" kern="1200" dirty="0">
              <a:solidFill>
                <a:prstClr val="black">
                  <a:hueOff val="0"/>
                  <a:satOff val="0"/>
                  <a:lumOff val="0"/>
                  <a:alphaOff val="0"/>
                </a:prstClr>
              </a:solidFill>
              <a:latin typeface="Arial Narrow" panose="020B0606020202030204" pitchFamily="34" charset="0"/>
              <a:ea typeface="+mn-ea"/>
              <a:cs typeface="+mn-cs"/>
            </a:rPr>
          </a:br>
          <a:r>
            <a:rPr lang="hr-BA" sz="1400" kern="1200" dirty="0">
              <a:solidFill>
                <a:prstClr val="black">
                  <a:hueOff val="0"/>
                  <a:satOff val="0"/>
                  <a:lumOff val="0"/>
                  <a:alphaOff val="0"/>
                </a:prstClr>
              </a:solidFill>
              <a:latin typeface="Arial Narrow" panose="020B0606020202030204" pitchFamily="34" charset="0"/>
              <a:ea typeface="+mn-ea"/>
              <a:cs typeface="+mn-cs"/>
            </a:rPr>
            <a:t>i odobrava ZNS </a:t>
          </a:r>
          <a:br>
            <a:rPr lang="en-US" sz="1400" kern="1200" dirty="0">
              <a:solidFill>
                <a:prstClr val="black">
                  <a:hueOff val="0"/>
                  <a:satOff val="0"/>
                  <a:lumOff val="0"/>
                  <a:alphaOff val="0"/>
                </a:prstClr>
              </a:solidFill>
              <a:latin typeface="Arial Narrow" panose="020B0606020202030204" pitchFamily="34" charset="0"/>
              <a:ea typeface="+mn-ea"/>
              <a:cs typeface="+mn-cs"/>
            </a:rPr>
          </a:br>
          <a:r>
            <a:rPr lang="hr-BA" sz="1400" kern="1200" dirty="0">
              <a:solidFill>
                <a:prstClr val="black">
                  <a:hueOff val="0"/>
                  <a:satOff val="0"/>
                  <a:lumOff val="0"/>
                  <a:alphaOff val="0"/>
                </a:prstClr>
              </a:solidFill>
              <a:latin typeface="Arial Narrow" panose="020B0606020202030204" pitchFamily="34" charset="0"/>
              <a:ea typeface="+mn-ea"/>
              <a:cs typeface="+mn-cs"/>
            </a:rPr>
            <a:t>(sukladno Uputama za prijavitelje i Pravilniku </a:t>
          </a:r>
          <a:br>
            <a:rPr lang="en-US" sz="1400" kern="1200" dirty="0">
              <a:solidFill>
                <a:prstClr val="black">
                  <a:hueOff val="0"/>
                  <a:satOff val="0"/>
                  <a:lumOff val="0"/>
                  <a:alphaOff val="0"/>
                </a:prstClr>
              </a:solidFill>
              <a:latin typeface="Arial Narrow" panose="020B0606020202030204" pitchFamily="34" charset="0"/>
              <a:ea typeface="+mn-ea"/>
              <a:cs typeface="+mn-cs"/>
            </a:rPr>
          </a:br>
          <a:r>
            <a:rPr lang="hr-BA" sz="1400" kern="1200" dirty="0">
              <a:solidFill>
                <a:prstClr val="black">
                  <a:hueOff val="0"/>
                  <a:satOff val="0"/>
                  <a:lumOff val="0"/>
                  <a:alphaOff val="0"/>
                </a:prstClr>
              </a:solidFill>
              <a:latin typeface="Arial Narrow" panose="020B0606020202030204" pitchFamily="34" charset="0"/>
              <a:ea typeface="+mn-ea"/>
              <a:cs typeface="+mn-cs"/>
            </a:rPr>
            <a:t>o prihvatljivosti troškova) </a:t>
          </a:r>
        </a:p>
      </dgm:t>
    </dgm:pt>
    <dgm:pt modelId="{16E532E4-F80D-4683-AEAE-73450F0202BB}" type="parTrans" cxnId="{DC8D02BB-3D6A-4937-BFEA-C4DFC0B4DE0F}">
      <dgm:prSet/>
      <dgm:spPr/>
      <dgm:t>
        <a:bodyPr/>
        <a:lstStyle/>
        <a:p>
          <a:endParaRPr lang="hr-BA"/>
        </a:p>
      </dgm:t>
    </dgm:pt>
    <dgm:pt modelId="{B50EA095-9A7A-491D-BFBB-592C4D1D3E46}" type="sibTrans" cxnId="{DC8D02BB-3D6A-4937-BFEA-C4DFC0B4DE0F}">
      <dgm:prSet/>
      <dgm:spPr/>
      <dgm:t>
        <a:bodyPr/>
        <a:lstStyle/>
        <a:p>
          <a:endParaRPr lang="hr-BA"/>
        </a:p>
      </dgm:t>
    </dgm:pt>
    <dgm:pt modelId="{F570F0E1-0948-47B0-BD13-715FAC661750}">
      <dgm:prSet phldrT="[Text]"/>
      <dgm:spPr>
        <a:xfrm>
          <a:off x="5913317" y="0"/>
          <a:ext cx="1911060" cy="561600"/>
        </a:xfrm>
        <a:prstGeom prst="roundRect">
          <a:avLst>
            <a:gd name="adj" fmla="val 10000"/>
          </a:avLst>
        </a:prstGeom>
        <a:solidFill>
          <a:srgbClr val="94AFDC"/>
        </a:solidFill>
        <a:ln w="25400" cap="flat" cmpd="sng" algn="ctr">
          <a:solidFill>
            <a:sysClr val="window" lastClr="FFFFFF">
              <a:hueOff val="0"/>
              <a:satOff val="0"/>
              <a:lumOff val="0"/>
              <a:alphaOff val="0"/>
            </a:sysClr>
          </a:solidFill>
          <a:prstDash val="solid"/>
        </a:ln>
        <a:effectLst/>
      </dgm:spPr>
      <dgm:t>
        <a:bodyPr/>
        <a:lstStyle/>
        <a:p>
          <a:pPr>
            <a:buNone/>
          </a:pPr>
          <a:r>
            <a:rPr lang="hr-BA" b="1" dirty="0">
              <a:solidFill>
                <a:sysClr val="window" lastClr="FFFFFF"/>
              </a:solidFill>
              <a:latin typeface="Arial Narrow" panose="020B0606020202030204" pitchFamily="34" charset="0"/>
              <a:ea typeface="+mn-ea"/>
              <a:cs typeface="+mn-cs"/>
            </a:rPr>
            <a:t>Isplata sredstava</a:t>
          </a:r>
        </a:p>
      </dgm:t>
    </dgm:pt>
    <dgm:pt modelId="{C1D2B4FF-A034-4D2D-BA98-0A424B4706C6}" type="parTrans" cxnId="{90D5FFC2-22A8-4B2C-B45C-153E46ECC020}">
      <dgm:prSet/>
      <dgm:spPr/>
      <dgm:t>
        <a:bodyPr/>
        <a:lstStyle/>
        <a:p>
          <a:endParaRPr lang="hr-BA"/>
        </a:p>
      </dgm:t>
    </dgm:pt>
    <dgm:pt modelId="{3A8A7146-541D-4312-AD45-1AEB52D90B6D}" type="sibTrans" cxnId="{90D5FFC2-22A8-4B2C-B45C-153E46ECC020}">
      <dgm:prSet/>
      <dgm:spPr/>
      <dgm:t>
        <a:bodyPr/>
        <a:lstStyle/>
        <a:p>
          <a:endParaRPr lang="hr-BA"/>
        </a:p>
      </dgm:t>
    </dgm:pt>
    <dgm:pt modelId="{5C4EEDEC-D04A-480B-8F7A-3DA8B6A6FCB0}">
      <dgm:prSet phldrT="[Text]" custT="1"/>
      <dgm:spPr>
        <a:xfrm>
          <a:off x="6134942" y="408612"/>
          <a:ext cx="1911060" cy="3088800"/>
        </a:xfrm>
        <a:prstGeom prst="roundRect">
          <a:avLst>
            <a:gd name="adj" fmla="val 10000"/>
          </a:avLst>
        </a:prstGeom>
        <a:solidFill>
          <a:sysClr val="window" lastClr="FFFFFF">
            <a:alpha val="90000"/>
            <a:hueOff val="0"/>
            <a:satOff val="0"/>
            <a:lumOff val="0"/>
            <a:alphaOff val="0"/>
          </a:sysClr>
        </a:solidFill>
        <a:ln w="25400" cap="flat" cmpd="sng" algn="ctr">
          <a:solidFill>
            <a:srgbClr val="B1CCF9"/>
          </a:solidFill>
          <a:prstDash val="solid"/>
        </a:ln>
        <a:effectLst/>
      </dgm:spPr>
      <dgm:t>
        <a:bodyPr/>
        <a:lstStyle/>
        <a:p>
          <a:pPr algn="just">
            <a:buChar char="•"/>
          </a:pPr>
          <a:r>
            <a:rPr lang="pl-PL" sz="1400" kern="1200" dirty="0">
              <a:solidFill>
                <a:prstClr val="black">
                  <a:hueOff val="0"/>
                  <a:satOff val="0"/>
                  <a:lumOff val="0"/>
                  <a:alphaOff val="0"/>
                </a:prstClr>
              </a:solidFill>
              <a:latin typeface="Arial Narrow" panose="020B0606020202030204" pitchFamily="34" charset="0"/>
              <a:ea typeface="+mn-ea"/>
              <a:cs typeface="+mn-cs"/>
            </a:rPr>
            <a:t>Rok za izvršenje plaćanja Korisniku je do 80 (osamdeset) dana od dana kada je Korisnik podnio zahtjev za isplatu predujma ili ZNS</a:t>
          </a:r>
          <a:endParaRPr lang="hr-BA" sz="1400" kern="1200" dirty="0">
            <a:solidFill>
              <a:prstClr val="black">
                <a:hueOff val="0"/>
                <a:satOff val="0"/>
                <a:lumOff val="0"/>
                <a:alphaOff val="0"/>
              </a:prstClr>
            </a:solidFill>
            <a:latin typeface="Arial Narrow" panose="020B0606020202030204" pitchFamily="34" charset="0"/>
            <a:ea typeface="+mn-ea"/>
            <a:cs typeface="+mn-cs"/>
          </a:endParaRPr>
        </a:p>
      </dgm:t>
    </dgm:pt>
    <dgm:pt modelId="{F9744CC9-CA76-4084-9FD2-6ACFCF2A2826}" type="parTrans" cxnId="{77EF6FCB-A3C7-494F-94BA-6B1DADA6A9AD}">
      <dgm:prSet/>
      <dgm:spPr/>
      <dgm:t>
        <a:bodyPr/>
        <a:lstStyle/>
        <a:p>
          <a:endParaRPr lang="hr-BA"/>
        </a:p>
      </dgm:t>
    </dgm:pt>
    <dgm:pt modelId="{7898CC1A-050B-4E10-ACAA-994A7F04FB02}" type="sibTrans" cxnId="{77EF6FCB-A3C7-494F-94BA-6B1DADA6A9AD}">
      <dgm:prSet/>
      <dgm:spPr/>
      <dgm:t>
        <a:bodyPr/>
        <a:lstStyle/>
        <a:p>
          <a:endParaRPr lang="hr-BA"/>
        </a:p>
      </dgm:t>
    </dgm:pt>
    <dgm:pt modelId="{61C3098C-ACD6-41D8-8EE8-0FC221F3FAD0}">
      <dgm:prSet phldrT="[Text]" custT="1"/>
      <dgm:spPr>
        <a:xfrm>
          <a:off x="3465524" y="391506"/>
          <a:ext cx="1911060" cy="3088800"/>
        </a:xfrm>
        <a:prstGeom prst="roundRect">
          <a:avLst>
            <a:gd name="adj" fmla="val 10000"/>
          </a:avLst>
        </a:prstGeom>
        <a:solidFill>
          <a:sysClr val="window" lastClr="FFFFFF">
            <a:alpha val="90000"/>
            <a:hueOff val="0"/>
            <a:satOff val="0"/>
            <a:lumOff val="0"/>
            <a:alphaOff val="0"/>
          </a:sysClr>
        </a:solidFill>
        <a:ln w="25400" cap="flat" cmpd="sng" algn="ctr">
          <a:solidFill>
            <a:srgbClr val="00A7E2"/>
          </a:solidFill>
          <a:prstDash val="solid"/>
        </a:ln>
        <a:effectLst/>
      </dgm:spPr>
      <dgm:t>
        <a:bodyPr/>
        <a:lstStyle/>
        <a:p>
          <a:pPr marL="114300" lvl="1" indent="-114300" algn="just" defTabSz="622300">
            <a:lnSpc>
              <a:spcPct val="90000"/>
            </a:lnSpc>
            <a:spcBef>
              <a:spcPct val="0"/>
            </a:spcBef>
            <a:spcAft>
              <a:spcPct val="15000"/>
            </a:spcAft>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Po</a:t>
          </a:r>
          <a:r>
            <a:rPr lang="en-US" sz="1400" kern="1200" dirty="0">
              <a:solidFill>
                <a:prstClr val="black">
                  <a:hueOff val="0"/>
                  <a:satOff val="0"/>
                  <a:lumOff val="0"/>
                  <a:alphaOff val="0"/>
                </a:prstClr>
              </a:solidFill>
              <a:latin typeface="Arial Narrow" panose="020B0606020202030204" pitchFamily="34" charset="0"/>
              <a:ea typeface="+mn-ea"/>
              <a:cs typeface="+mn-cs"/>
            </a:rPr>
            <a:t> </a:t>
          </a:r>
          <a:r>
            <a:rPr lang="en-US" sz="1400" kern="1200" dirty="0" err="1">
              <a:solidFill>
                <a:prstClr val="black">
                  <a:hueOff val="0"/>
                  <a:satOff val="0"/>
                  <a:lumOff val="0"/>
                  <a:alphaOff val="0"/>
                </a:prstClr>
              </a:solidFill>
              <a:latin typeface="Arial Narrow" panose="020B0606020202030204" pitchFamily="34" charset="0"/>
              <a:ea typeface="+mn-ea"/>
              <a:cs typeface="+mn-cs"/>
            </a:rPr>
            <a:t>potrebi</a:t>
          </a:r>
          <a:r>
            <a:rPr lang="en-US" sz="1400" kern="1200" dirty="0">
              <a:solidFill>
                <a:prstClr val="black">
                  <a:hueOff val="0"/>
                  <a:satOff val="0"/>
                  <a:lumOff val="0"/>
                  <a:alphaOff val="0"/>
                </a:prstClr>
              </a:solidFill>
              <a:latin typeface="Arial Narrow" panose="020B0606020202030204" pitchFamily="34" charset="0"/>
              <a:ea typeface="+mn-ea"/>
              <a:cs typeface="+mn-cs"/>
            </a:rPr>
            <a:t> PT</a:t>
          </a:r>
          <a:r>
            <a:rPr lang="hr-HR" sz="1400" kern="1200" dirty="0">
              <a:solidFill>
                <a:prstClr val="black">
                  <a:hueOff val="0"/>
                  <a:satOff val="0"/>
                  <a:lumOff val="0"/>
                  <a:alphaOff val="0"/>
                </a:prstClr>
              </a:solidFill>
              <a:latin typeface="Arial Narrow" panose="020B0606020202030204" pitchFamily="34" charset="0"/>
              <a:ea typeface="+mn-ea"/>
              <a:cs typeface="+mn-cs"/>
            </a:rPr>
            <a:t>2</a:t>
          </a:r>
          <a:r>
            <a:rPr lang="hr-BA" sz="1400" kern="1200" dirty="0">
              <a:solidFill>
                <a:prstClr val="black">
                  <a:hueOff val="0"/>
                  <a:satOff val="0"/>
                  <a:lumOff val="0"/>
                  <a:alphaOff val="0"/>
                </a:prstClr>
              </a:solidFill>
              <a:latin typeface="Arial Narrow" panose="020B0606020202030204" pitchFamily="34" charset="0"/>
              <a:ea typeface="+mn-ea"/>
              <a:cs typeface="+mn-cs"/>
            </a:rPr>
            <a:t> traži od Korisnika dostavu dodatne dokumentacije</a:t>
          </a:r>
          <a:r>
            <a:rPr lang="en-US" sz="1400" kern="1200" dirty="0">
              <a:solidFill>
                <a:prstClr val="black">
                  <a:hueOff val="0"/>
                  <a:satOff val="0"/>
                  <a:lumOff val="0"/>
                  <a:alphaOff val="0"/>
                </a:prstClr>
              </a:solidFill>
              <a:latin typeface="Arial Narrow" panose="020B0606020202030204" pitchFamily="34" charset="0"/>
              <a:ea typeface="+mn-ea"/>
              <a:cs typeface="+mn-cs"/>
            </a:rPr>
            <a:t> </a:t>
          </a:r>
          <a:r>
            <a:rPr lang="hr-BA" sz="1400" kern="1200" dirty="0">
              <a:solidFill>
                <a:prstClr val="black">
                  <a:hueOff val="0"/>
                  <a:satOff val="0"/>
                  <a:lumOff val="0"/>
                  <a:alphaOff val="0"/>
                </a:prstClr>
              </a:solidFill>
              <a:latin typeface="Arial Narrow" panose="020B0606020202030204" pitchFamily="34" charset="0"/>
              <a:ea typeface="+mn-ea"/>
              <a:cs typeface="+mn-cs"/>
            </a:rPr>
            <a:t>- rok za dostavu pojašnjenja i/ili ispravka </a:t>
          </a:r>
          <a:r>
            <a:rPr lang="en-US" sz="1400" kern="1200" dirty="0">
              <a:solidFill>
                <a:prstClr val="black">
                  <a:hueOff val="0"/>
                  <a:satOff val="0"/>
                  <a:lumOff val="0"/>
                  <a:alphaOff val="0"/>
                </a:prstClr>
              </a:solidFill>
              <a:latin typeface="Arial Narrow" panose="020B0606020202030204" pitchFamily="34" charset="0"/>
              <a:ea typeface="+mn-ea"/>
              <a:cs typeface="+mn-cs"/>
            </a:rPr>
            <a:t>je </a:t>
          </a:r>
          <a:r>
            <a:rPr lang="hr-BA" sz="1400" kern="1200" dirty="0">
              <a:solidFill>
                <a:prstClr val="black">
                  <a:hueOff val="0"/>
                  <a:satOff val="0"/>
                  <a:lumOff val="0"/>
                  <a:alphaOff val="0"/>
                </a:prstClr>
              </a:solidFill>
              <a:latin typeface="Arial Narrow" panose="020B0606020202030204" pitchFamily="34" charset="0"/>
              <a:ea typeface="+mn-ea"/>
              <a:cs typeface="+mn-cs"/>
            </a:rPr>
            <a:t>3 d</a:t>
          </a:r>
          <a:r>
            <a:rPr lang="en-US" sz="1400" kern="1200" dirty="0">
              <a:solidFill>
                <a:prstClr val="black">
                  <a:hueOff val="0"/>
                  <a:satOff val="0"/>
                  <a:lumOff val="0"/>
                  <a:alphaOff val="0"/>
                </a:prstClr>
              </a:solidFill>
              <a:latin typeface="Arial Narrow" panose="020B0606020202030204" pitchFamily="34" charset="0"/>
              <a:ea typeface="+mn-ea"/>
              <a:cs typeface="+mn-cs"/>
            </a:rPr>
            <a:t>o</a:t>
          </a:r>
          <a:r>
            <a:rPr lang="hr-BA" sz="1400" kern="1200" dirty="0">
              <a:solidFill>
                <a:prstClr val="black">
                  <a:hueOff val="0"/>
                  <a:satOff val="0"/>
                  <a:lumOff val="0"/>
                  <a:alphaOff val="0"/>
                </a:prstClr>
              </a:solidFill>
              <a:latin typeface="Arial Narrow" panose="020B0606020202030204" pitchFamily="34" charset="0"/>
              <a:ea typeface="+mn-ea"/>
              <a:cs typeface="+mn-cs"/>
            </a:rPr>
            <a:t> 10 radnih dana</a:t>
          </a:r>
        </a:p>
      </dgm:t>
    </dgm:pt>
    <dgm:pt modelId="{BD7B1AC0-C28D-4A3F-8713-5D2714B423B5}" type="parTrans" cxnId="{66A5FCE9-C564-40F9-8292-74025B691C6C}">
      <dgm:prSet/>
      <dgm:spPr/>
      <dgm:t>
        <a:bodyPr/>
        <a:lstStyle/>
        <a:p>
          <a:endParaRPr lang="hr-BA"/>
        </a:p>
      </dgm:t>
    </dgm:pt>
    <dgm:pt modelId="{2D710C13-6E46-448F-BE36-B98EACB394B2}" type="sibTrans" cxnId="{66A5FCE9-C564-40F9-8292-74025B691C6C}">
      <dgm:prSet/>
      <dgm:spPr/>
      <dgm:t>
        <a:bodyPr/>
        <a:lstStyle/>
        <a:p>
          <a:endParaRPr lang="hr-BA"/>
        </a:p>
      </dgm:t>
    </dgm:pt>
    <dgm:pt modelId="{070D8F80-ED2D-4065-ADA8-02F3D32B7841}">
      <dgm:prSet phldrT="[Text]" custT="1"/>
      <dgm:spPr>
        <a:xfrm>
          <a:off x="6134942" y="408612"/>
          <a:ext cx="1911060" cy="3088800"/>
        </a:xfrm>
        <a:prstGeom prst="roundRect">
          <a:avLst>
            <a:gd name="adj" fmla="val 10000"/>
          </a:avLst>
        </a:prstGeom>
        <a:solidFill>
          <a:sysClr val="window" lastClr="FFFFFF">
            <a:alpha val="90000"/>
            <a:hueOff val="0"/>
            <a:satOff val="0"/>
            <a:lumOff val="0"/>
            <a:alphaOff val="0"/>
          </a:sysClr>
        </a:solidFill>
        <a:ln w="25400" cap="flat" cmpd="sng" algn="ctr">
          <a:solidFill>
            <a:srgbClr val="B1CCF9"/>
          </a:solidFill>
          <a:prstDash val="solid"/>
        </a:ln>
        <a:effectLst/>
      </dgm:spPr>
      <dgm:t>
        <a:bodyPr/>
        <a:lstStyle/>
        <a:p>
          <a:pPr algn="l">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Isplatu vrši PT1</a:t>
          </a:r>
          <a:endParaRPr lang="hr-BA" sz="1400" kern="1200" dirty="0">
            <a:solidFill>
              <a:srgbClr val="FF0000"/>
            </a:solidFill>
            <a:latin typeface="Arial Narrow" panose="020B0606020202030204" pitchFamily="34" charset="0"/>
            <a:ea typeface="+mn-ea"/>
            <a:cs typeface="+mn-cs"/>
          </a:endParaRPr>
        </a:p>
      </dgm:t>
    </dgm:pt>
    <dgm:pt modelId="{CA3B5FEA-BB44-4ABF-91C0-3FE61BDBFF43}" type="parTrans" cxnId="{3DBD82C5-5F21-4C9D-8BC6-0F0DB83E5705}">
      <dgm:prSet/>
      <dgm:spPr/>
      <dgm:t>
        <a:bodyPr/>
        <a:lstStyle/>
        <a:p>
          <a:endParaRPr lang="hr-BA"/>
        </a:p>
      </dgm:t>
    </dgm:pt>
    <dgm:pt modelId="{8A24AF50-4280-4E2B-98A7-9FA03E55FC79}" type="sibTrans" cxnId="{3DBD82C5-5F21-4C9D-8BC6-0F0DB83E5705}">
      <dgm:prSet/>
      <dgm:spPr/>
      <dgm:t>
        <a:bodyPr/>
        <a:lstStyle/>
        <a:p>
          <a:endParaRPr lang="hr-BA"/>
        </a:p>
      </dgm:t>
    </dgm:pt>
    <dgm:pt modelId="{E9D6E3C5-B202-40BE-8A98-6A8FE8030A49}">
      <dgm:prSet phldrT="[Text]" custT="1"/>
      <dgm:spPr>
        <a:xfrm>
          <a:off x="395625" y="391506"/>
          <a:ext cx="1911060" cy="3088800"/>
        </a:xfrm>
        <a:solidFill>
          <a:sysClr val="window" lastClr="FFFFFF">
            <a:alpha val="90000"/>
            <a:hueOff val="0"/>
            <a:satOff val="0"/>
            <a:lumOff val="0"/>
            <a:alphaOff val="0"/>
          </a:sysClr>
        </a:solidFill>
        <a:ln w="25400" cap="flat" cmpd="sng" algn="ctr">
          <a:solidFill>
            <a:srgbClr val="00A7E2"/>
          </a:solidFill>
          <a:prstDash val="solid"/>
        </a:ln>
        <a:effectLst/>
      </dgm:spPr>
      <dgm:t>
        <a:bodyPr/>
        <a:lstStyle/>
        <a:p>
          <a:pPr algn="just">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Korisnik izvještava o ostvarenim aktivnostima </a:t>
          </a:r>
          <a:br>
            <a:rPr lang="en-US" sz="1400" kern="1200" dirty="0">
              <a:solidFill>
                <a:prstClr val="black">
                  <a:hueOff val="0"/>
                  <a:satOff val="0"/>
                  <a:lumOff val="0"/>
                  <a:alphaOff val="0"/>
                </a:prstClr>
              </a:solidFill>
              <a:latin typeface="Arial Narrow" panose="020B0606020202030204" pitchFamily="34" charset="0"/>
              <a:ea typeface="+mn-ea"/>
              <a:cs typeface="+mn-cs"/>
            </a:rPr>
          </a:br>
          <a:r>
            <a:rPr lang="hr-BA" sz="1400" kern="1200" dirty="0">
              <a:solidFill>
                <a:prstClr val="black">
                  <a:hueOff val="0"/>
                  <a:satOff val="0"/>
                  <a:lumOff val="0"/>
                  <a:alphaOff val="0"/>
                </a:prstClr>
              </a:solidFill>
              <a:latin typeface="Arial Narrow" panose="020B0606020202030204" pitchFamily="34" charset="0"/>
              <a:ea typeface="+mn-ea"/>
              <a:cs typeface="+mn-cs"/>
            </a:rPr>
            <a:t>te prilaže dokumentaciju povezanu s nastankom i plaćanjem troškova koji se potražuju u ZNS-u i šalje ga PT2 u elektroničkom obliku kroz sustav eKohezija</a:t>
          </a:r>
        </a:p>
      </dgm:t>
    </dgm:pt>
    <dgm:pt modelId="{094E5185-EE39-4455-AF9B-A8F0CAE0FEA1}" type="parTrans" cxnId="{4959D31B-25A0-4FB6-A02D-9ECEC7E13ECD}">
      <dgm:prSet/>
      <dgm:spPr/>
      <dgm:t>
        <a:bodyPr/>
        <a:lstStyle/>
        <a:p>
          <a:endParaRPr lang="en-US"/>
        </a:p>
      </dgm:t>
    </dgm:pt>
    <dgm:pt modelId="{D676D055-ED23-484E-AB69-80624A69CF1E}" type="sibTrans" cxnId="{4959D31B-25A0-4FB6-A02D-9ECEC7E13ECD}">
      <dgm:prSet/>
      <dgm:spPr/>
      <dgm:t>
        <a:bodyPr/>
        <a:lstStyle/>
        <a:p>
          <a:endParaRPr lang="en-US"/>
        </a:p>
      </dgm:t>
    </dgm:pt>
    <dgm:pt modelId="{155A6098-24D8-41DF-ACDF-8A6CC0265EF5}">
      <dgm:prSet phldrT="[Text]" custT="1"/>
      <dgm:spPr>
        <a:xfrm>
          <a:off x="395625" y="391506"/>
          <a:ext cx="1911060" cy="3088800"/>
        </a:xfrm>
        <a:solidFill>
          <a:sysClr val="window" lastClr="FFFFFF">
            <a:alpha val="90000"/>
            <a:hueOff val="0"/>
            <a:satOff val="0"/>
            <a:lumOff val="0"/>
            <a:alphaOff val="0"/>
          </a:sysClr>
        </a:solidFill>
        <a:ln w="25400" cap="flat" cmpd="sng" algn="ctr">
          <a:solidFill>
            <a:srgbClr val="00A7E2"/>
          </a:solidFill>
          <a:prstDash val="solid"/>
        </a:ln>
        <a:effectLst/>
      </dgm:spPr>
      <dgm:t>
        <a:bodyPr/>
        <a:lstStyle/>
        <a:p>
          <a:pPr algn="l">
            <a:buChar char="•"/>
          </a:pPr>
          <a:endParaRPr lang="hr-BA" sz="1400" kern="1200" dirty="0">
            <a:solidFill>
              <a:prstClr val="black">
                <a:hueOff val="0"/>
                <a:satOff val="0"/>
                <a:lumOff val="0"/>
                <a:alphaOff val="0"/>
              </a:prstClr>
            </a:solidFill>
            <a:latin typeface="Arial Narrow" panose="020B0606020202030204" pitchFamily="34" charset="0"/>
            <a:ea typeface="+mn-ea"/>
            <a:cs typeface="+mn-cs"/>
          </a:endParaRPr>
        </a:p>
      </dgm:t>
    </dgm:pt>
    <dgm:pt modelId="{40A665D0-AEAB-478D-BE78-385BD045927F}" type="parTrans" cxnId="{C7EEC014-1B46-404E-A15E-3C1468CA0C9C}">
      <dgm:prSet/>
      <dgm:spPr/>
      <dgm:t>
        <a:bodyPr/>
        <a:lstStyle/>
        <a:p>
          <a:endParaRPr lang="en-US"/>
        </a:p>
      </dgm:t>
    </dgm:pt>
    <dgm:pt modelId="{63E01AAB-40EA-4269-9097-B45DA0BAE1ED}" type="sibTrans" cxnId="{C7EEC014-1B46-404E-A15E-3C1468CA0C9C}">
      <dgm:prSet/>
      <dgm:spPr/>
      <dgm:t>
        <a:bodyPr/>
        <a:lstStyle/>
        <a:p>
          <a:endParaRPr lang="en-US"/>
        </a:p>
      </dgm:t>
    </dgm:pt>
    <dgm:pt modelId="{0D58010C-DA9F-4A71-801A-BA6CCD3237A9}">
      <dgm:prSet phldrT="[Text]" custT="1"/>
      <dgm:spPr>
        <a:xfrm>
          <a:off x="3465524" y="391506"/>
          <a:ext cx="1911060" cy="3088800"/>
        </a:xfrm>
        <a:solidFill>
          <a:sysClr val="window" lastClr="FFFFFF">
            <a:alpha val="90000"/>
            <a:hueOff val="0"/>
            <a:satOff val="0"/>
            <a:lumOff val="0"/>
            <a:alphaOff val="0"/>
          </a:sysClr>
        </a:solidFill>
        <a:ln w="25400" cap="flat" cmpd="sng" algn="ctr">
          <a:solidFill>
            <a:srgbClr val="00A7E2"/>
          </a:solidFill>
          <a:prstDash val="solid"/>
        </a:ln>
        <a:effectLst/>
      </dgm:spPr>
      <dgm:t>
        <a:bodyPr/>
        <a:lstStyle/>
        <a:p>
          <a:pPr marL="114300" lvl="1" indent="-114300" algn="just" defTabSz="622300">
            <a:lnSpc>
              <a:spcPct val="90000"/>
            </a:lnSpc>
            <a:spcBef>
              <a:spcPct val="0"/>
            </a:spcBef>
            <a:spcAft>
              <a:spcPct val="15000"/>
            </a:spcAft>
            <a:buChar char="•"/>
          </a:pPr>
          <a:endParaRPr lang="hr-BA" sz="1400" kern="1200" dirty="0">
            <a:solidFill>
              <a:prstClr val="black">
                <a:hueOff val="0"/>
                <a:satOff val="0"/>
                <a:lumOff val="0"/>
                <a:alphaOff val="0"/>
              </a:prstClr>
            </a:solidFill>
            <a:latin typeface="Arial Narrow" panose="020B0606020202030204" pitchFamily="34" charset="0"/>
            <a:ea typeface="+mn-ea"/>
            <a:cs typeface="+mn-cs"/>
          </a:endParaRPr>
        </a:p>
      </dgm:t>
    </dgm:pt>
    <dgm:pt modelId="{55420B08-2F22-4B75-ABE2-B7E2780A298F}" type="parTrans" cxnId="{ADD7AA0D-EC92-4B5E-B19A-351F3C24DE4A}">
      <dgm:prSet/>
      <dgm:spPr/>
      <dgm:t>
        <a:bodyPr/>
        <a:lstStyle/>
        <a:p>
          <a:endParaRPr lang="en-US"/>
        </a:p>
      </dgm:t>
    </dgm:pt>
    <dgm:pt modelId="{38E63594-D282-4459-A922-A597454E3945}" type="sibTrans" cxnId="{ADD7AA0D-EC92-4B5E-B19A-351F3C24DE4A}">
      <dgm:prSet/>
      <dgm:spPr/>
      <dgm:t>
        <a:bodyPr/>
        <a:lstStyle/>
        <a:p>
          <a:endParaRPr lang="en-US"/>
        </a:p>
      </dgm:t>
    </dgm:pt>
    <dgm:pt modelId="{32CA1888-A789-4CF6-A8C1-080D71BCA5A9}">
      <dgm:prSet phldrT="[Text]" custT="1"/>
      <dgm:spPr>
        <a:xfrm>
          <a:off x="6134942" y="408612"/>
          <a:ext cx="1911060" cy="3088800"/>
        </a:xfrm>
        <a:solidFill>
          <a:sysClr val="window" lastClr="FFFFFF">
            <a:alpha val="90000"/>
            <a:hueOff val="0"/>
            <a:satOff val="0"/>
            <a:lumOff val="0"/>
            <a:alphaOff val="0"/>
          </a:sysClr>
        </a:solidFill>
        <a:ln w="25400" cap="flat" cmpd="sng" algn="ctr">
          <a:solidFill>
            <a:srgbClr val="B1CCF9"/>
          </a:solidFill>
          <a:prstDash val="solid"/>
        </a:ln>
        <a:effectLst/>
      </dgm:spPr>
      <dgm:t>
        <a:bodyPr/>
        <a:lstStyle/>
        <a:p>
          <a:pPr algn="l">
            <a:buChar char="•"/>
          </a:pPr>
          <a:endParaRPr lang="hr-BA" sz="1400" kern="1200" dirty="0">
            <a:solidFill>
              <a:prstClr val="black">
                <a:hueOff val="0"/>
                <a:satOff val="0"/>
                <a:lumOff val="0"/>
                <a:alphaOff val="0"/>
              </a:prstClr>
            </a:solidFill>
            <a:latin typeface="Arial Narrow" panose="020B0606020202030204" pitchFamily="34" charset="0"/>
            <a:ea typeface="+mn-ea"/>
            <a:cs typeface="+mn-cs"/>
          </a:endParaRPr>
        </a:p>
      </dgm:t>
    </dgm:pt>
    <dgm:pt modelId="{2A3B1357-3A40-47DE-931A-E344AD38DCF6}" type="sibTrans" cxnId="{F46E3AEE-259F-4397-9083-48C26B101AE0}">
      <dgm:prSet/>
      <dgm:spPr/>
      <dgm:t>
        <a:bodyPr/>
        <a:lstStyle/>
        <a:p>
          <a:endParaRPr lang="en-US"/>
        </a:p>
      </dgm:t>
    </dgm:pt>
    <dgm:pt modelId="{570C3048-7114-4732-839C-8065061EC9A7}" type="parTrans" cxnId="{F46E3AEE-259F-4397-9083-48C26B101AE0}">
      <dgm:prSet/>
      <dgm:spPr/>
      <dgm:t>
        <a:bodyPr/>
        <a:lstStyle/>
        <a:p>
          <a:endParaRPr lang="en-US"/>
        </a:p>
      </dgm:t>
    </dgm:pt>
    <dgm:pt modelId="{71E1ED6E-1AFD-4736-82AD-E693404C0833}" type="pres">
      <dgm:prSet presAssocID="{74C4C5CB-A774-4B9B-A634-DB3AA9801C92}" presName="linearFlow" presStyleCnt="0">
        <dgm:presLayoutVars>
          <dgm:dir/>
          <dgm:animLvl val="lvl"/>
          <dgm:resizeHandles val="exact"/>
        </dgm:presLayoutVars>
      </dgm:prSet>
      <dgm:spPr/>
    </dgm:pt>
    <dgm:pt modelId="{122211A3-ADE0-409A-BD5E-BE839EC026A3}" type="pres">
      <dgm:prSet presAssocID="{8827856D-8D58-4E39-B7D4-177B86D81594}" presName="composite" presStyleCnt="0"/>
      <dgm:spPr/>
    </dgm:pt>
    <dgm:pt modelId="{729C7660-7EAD-434C-BCFF-10236C55C492}" type="pres">
      <dgm:prSet presAssocID="{8827856D-8D58-4E39-B7D4-177B86D81594}" presName="parTx" presStyleLbl="node1" presStyleIdx="0" presStyleCnt="3">
        <dgm:presLayoutVars>
          <dgm:chMax val="0"/>
          <dgm:chPref val="0"/>
          <dgm:bulletEnabled val="1"/>
        </dgm:presLayoutVars>
      </dgm:prSet>
      <dgm:spPr/>
    </dgm:pt>
    <dgm:pt modelId="{0AD396AA-F027-48C4-82A1-F2DDFE9A3F4F}" type="pres">
      <dgm:prSet presAssocID="{8827856D-8D58-4E39-B7D4-177B86D81594}" presName="parSh" presStyleLbl="node1" presStyleIdx="0" presStyleCnt="3" custScaleX="113243"/>
      <dgm:spPr/>
    </dgm:pt>
    <dgm:pt modelId="{10BDD879-2725-43EB-9BAE-7914F8C85D87}" type="pres">
      <dgm:prSet presAssocID="{8827856D-8D58-4E39-B7D4-177B86D81594}" presName="desTx" presStyleLbl="fgAcc1" presStyleIdx="0" presStyleCnt="3" custScaleX="112366" custScaleY="87791" custLinFactNeighborY="-5069">
        <dgm:presLayoutVars>
          <dgm:bulletEnabled val="1"/>
        </dgm:presLayoutVars>
      </dgm:prSet>
      <dgm:spPr>
        <a:prstGeom prst="roundRect">
          <a:avLst>
            <a:gd name="adj" fmla="val 10000"/>
          </a:avLst>
        </a:prstGeom>
      </dgm:spPr>
    </dgm:pt>
    <dgm:pt modelId="{65ABA4A9-7C1E-4640-BD8E-766B76AE6743}" type="pres">
      <dgm:prSet presAssocID="{4FB9C33E-BD89-47CE-BE35-6D32C42A79F4}" presName="sibTrans" presStyleLbl="sibTrans2D1" presStyleIdx="0" presStyleCnt="2" custLinFactNeighborX="-1877" custLinFactNeighborY="9727"/>
      <dgm:spPr/>
    </dgm:pt>
    <dgm:pt modelId="{5CBF4D3C-97D0-4979-A5A6-DAC09528F5AD}" type="pres">
      <dgm:prSet presAssocID="{4FB9C33E-BD89-47CE-BE35-6D32C42A79F4}" presName="connTx" presStyleLbl="sibTrans2D1" presStyleIdx="0" presStyleCnt="2"/>
      <dgm:spPr/>
    </dgm:pt>
    <dgm:pt modelId="{31CC649F-ECED-482C-9AB8-EE42437EE344}" type="pres">
      <dgm:prSet presAssocID="{330AD797-09CD-4374-AFF2-08A8BA7B24E3}" presName="composite" presStyleCnt="0"/>
      <dgm:spPr/>
    </dgm:pt>
    <dgm:pt modelId="{E47691B1-A1F1-44C6-B92A-BDE771E5F146}" type="pres">
      <dgm:prSet presAssocID="{330AD797-09CD-4374-AFF2-08A8BA7B24E3}" presName="parTx" presStyleLbl="node1" presStyleIdx="0" presStyleCnt="3">
        <dgm:presLayoutVars>
          <dgm:chMax val="0"/>
          <dgm:chPref val="0"/>
          <dgm:bulletEnabled val="1"/>
        </dgm:presLayoutVars>
      </dgm:prSet>
      <dgm:spPr/>
    </dgm:pt>
    <dgm:pt modelId="{4A7AC111-213A-432C-838E-BA4B487E5AA7}" type="pres">
      <dgm:prSet presAssocID="{330AD797-09CD-4374-AFF2-08A8BA7B24E3}" presName="parSh" presStyleLbl="node1" presStyleIdx="1" presStyleCnt="3"/>
      <dgm:spPr/>
    </dgm:pt>
    <dgm:pt modelId="{B3EF498E-7403-4273-AEEE-449CED587190}" type="pres">
      <dgm:prSet presAssocID="{330AD797-09CD-4374-AFF2-08A8BA7B24E3}" presName="desTx" presStyleLbl="fgAcc1" presStyleIdx="1" presStyleCnt="3" custScaleX="109937" custScaleY="86827" custLinFactNeighborY="-5069">
        <dgm:presLayoutVars>
          <dgm:bulletEnabled val="1"/>
        </dgm:presLayoutVars>
      </dgm:prSet>
      <dgm:spPr>
        <a:prstGeom prst="roundRect">
          <a:avLst>
            <a:gd name="adj" fmla="val 10000"/>
          </a:avLst>
        </a:prstGeom>
      </dgm:spPr>
    </dgm:pt>
    <dgm:pt modelId="{B1310CFB-379C-43A3-B55C-4E2564BAEEAB}" type="pres">
      <dgm:prSet presAssocID="{E9DF806A-AB94-4110-8DC3-FE0F6D5D6F9F}" presName="sibTrans" presStyleLbl="sibTrans2D1" presStyleIdx="1" presStyleCnt="2" custScaleX="129033" custLinFactNeighborX="-1435" custLinFactNeighborY="11943"/>
      <dgm:spPr/>
    </dgm:pt>
    <dgm:pt modelId="{D58FE3C1-DA8A-4C3F-AEAA-4C601D6DF2F6}" type="pres">
      <dgm:prSet presAssocID="{E9DF806A-AB94-4110-8DC3-FE0F6D5D6F9F}" presName="connTx" presStyleLbl="sibTrans2D1" presStyleIdx="1" presStyleCnt="2"/>
      <dgm:spPr/>
    </dgm:pt>
    <dgm:pt modelId="{F1666E6D-BB18-4123-8A62-142B134CE581}" type="pres">
      <dgm:prSet presAssocID="{F570F0E1-0948-47B0-BD13-715FAC661750}" presName="composite" presStyleCnt="0"/>
      <dgm:spPr/>
    </dgm:pt>
    <dgm:pt modelId="{2804D2D7-4F73-4B1B-9E31-D739A0CD17C2}" type="pres">
      <dgm:prSet presAssocID="{F570F0E1-0948-47B0-BD13-715FAC661750}" presName="parTx" presStyleLbl="node1" presStyleIdx="1" presStyleCnt="3">
        <dgm:presLayoutVars>
          <dgm:chMax val="0"/>
          <dgm:chPref val="0"/>
          <dgm:bulletEnabled val="1"/>
        </dgm:presLayoutVars>
      </dgm:prSet>
      <dgm:spPr/>
    </dgm:pt>
    <dgm:pt modelId="{F9BC3F78-2569-4E94-8670-8ED3792EAD56}" type="pres">
      <dgm:prSet presAssocID="{F570F0E1-0948-47B0-BD13-715FAC661750}" presName="parSh" presStyleLbl="node1" presStyleIdx="2" presStyleCnt="3" custLinFactNeighborX="-12071" custLinFactNeighborY="-3046"/>
      <dgm:spPr/>
    </dgm:pt>
    <dgm:pt modelId="{25885FB3-57ED-47E4-8084-0CEBC2F094A3}" type="pres">
      <dgm:prSet presAssocID="{F570F0E1-0948-47B0-BD13-715FAC661750}" presName="desTx" presStyleLbl="fgAcc1" presStyleIdx="2" presStyleCnt="3" custScaleX="109520" custScaleY="87006" custLinFactNeighborX="-11125" custLinFactNeighborY="-5456">
        <dgm:presLayoutVars>
          <dgm:bulletEnabled val="1"/>
        </dgm:presLayoutVars>
      </dgm:prSet>
      <dgm:spPr>
        <a:prstGeom prst="roundRect">
          <a:avLst>
            <a:gd name="adj" fmla="val 10000"/>
          </a:avLst>
        </a:prstGeom>
      </dgm:spPr>
    </dgm:pt>
  </dgm:ptLst>
  <dgm:cxnLst>
    <dgm:cxn modelId="{BD3D190C-2E44-40AF-AC5B-DD826D933998}" type="presOf" srcId="{E9DF806A-AB94-4110-8DC3-FE0F6D5D6F9F}" destId="{D58FE3C1-DA8A-4C3F-AEAA-4C601D6DF2F6}" srcOrd="1" destOrd="0" presId="urn:microsoft.com/office/officeart/2005/8/layout/process3"/>
    <dgm:cxn modelId="{ADD7AA0D-EC92-4B5E-B19A-351F3C24DE4A}" srcId="{330AD797-09CD-4374-AFF2-08A8BA7B24E3}" destId="{0D58010C-DA9F-4A71-801A-BA6CCD3237A9}" srcOrd="1" destOrd="0" parTransId="{55420B08-2F22-4B75-ABE2-B7E2780A298F}" sibTransId="{38E63594-D282-4459-A922-A597454E3945}"/>
    <dgm:cxn modelId="{C6D21413-C176-417A-A2CF-69391279F975}" type="presOf" srcId="{D3ED32FC-0EC8-4E2D-B473-E905D3F63C67}" destId="{10BDD879-2725-43EB-9BAE-7914F8C85D87}" srcOrd="0" destOrd="0" presId="urn:microsoft.com/office/officeart/2005/8/layout/process3"/>
    <dgm:cxn modelId="{C7EEC014-1B46-404E-A15E-3C1468CA0C9C}" srcId="{8827856D-8D58-4E39-B7D4-177B86D81594}" destId="{155A6098-24D8-41DF-ACDF-8A6CC0265EF5}" srcOrd="1" destOrd="0" parTransId="{40A665D0-AEAB-478D-BE78-385BD045927F}" sibTransId="{63E01AAB-40EA-4269-9097-B45DA0BAE1ED}"/>
    <dgm:cxn modelId="{7973E017-4EBC-44E8-A59C-F041F7599841}" type="presOf" srcId="{070D8F80-ED2D-4065-ADA8-02F3D32B7841}" destId="{25885FB3-57ED-47E4-8084-0CEBC2F094A3}" srcOrd="0" destOrd="2" presId="urn:microsoft.com/office/officeart/2005/8/layout/process3"/>
    <dgm:cxn modelId="{4959D31B-25A0-4FB6-A02D-9ECEC7E13ECD}" srcId="{8827856D-8D58-4E39-B7D4-177B86D81594}" destId="{E9D6E3C5-B202-40BE-8A98-6A8FE8030A49}" srcOrd="2" destOrd="0" parTransId="{094E5185-EE39-4455-AF9B-A8F0CAE0FEA1}" sibTransId="{D676D055-ED23-484E-AB69-80624A69CF1E}"/>
    <dgm:cxn modelId="{E456E53D-7502-4C84-B1F9-38A99D493022}" type="presOf" srcId="{F570F0E1-0948-47B0-BD13-715FAC661750}" destId="{2804D2D7-4F73-4B1B-9E31-D739A0CD17C2}" srcOrd="0" destOrd="0" presId="urn:microsoft.com/office/officeart/2005/8/layout/process3"/>
    <dgm:cxn modelId="{B83F0A5B-48BA-46EC-B008-5CE94685D7F2}" type="presOf" srcId="{4FB9C33E-BD89-47CE-BE35-6D32C42A79F4}" destId="{65ABA4A9-7C1E-4640-BD8E-766B76AE6743}" srcOrd="0" destOrd="0" presId="urn:microsoft.com/office/officeart/2005/8/layout/process3"/>
    <dgm:cxn modelId="{56194470-3528-49C7-AF75-8126C9B8E686}" type="presOf" srcId="{330AD797-09CD-4374-AFF2-08A8BA7B24E3}" destId="{4A7AC111-213A-432C-838E-BA4B487E5AA7}" srcOrd="1" destOrd="0" presId="urn:microsoft.com/office/officeart/2005/8/layout/process3"/>
    <dgm:cxn modelId="{862F8E52-50E6-4F96-BFFF-C8C893D5DFCB}" type="presOf" srcId="{0D58010C-DA9F-4A71-801A-BA6CCD3237A9}" destId="{B3EF498E-7403-4273-AEEE-449CED587190}" srcOrd="0" destOrd="1" presId="urn:microsoft.com/office/officeart/2005/8/layout/process3"/>
    <dgm:cxn modelId="{1807E054-34A4-448F-AF13-BE5EE29EF728}" type="presOf" srcId="{F570F0E1-0948-47B0-BD13-715FAC661750}" destId="{F9BC3F78-2569-4E94-8670-8ED3792EAD56}" srcOrd="1" destOrd="0" presId="urn:microsoft.com/office/officeart/2005/8/layout/process3"/>
    <dgm:cxn modelId="{52D60D58-0A7A-4350-8336-8A58D0422E13}" srcId="{74C4C5CB-A774-4B9B-A634-DB3AA9801C92}" destId="{330AD797-09CD-4374-AFF2-08A8BA7B24E3}" srcOrd="1" destOrd="0" parTransId="{ACC210FF-F04D-4306-9A6E-97048E4BC641}" sibTransId="{E9DF806A-AB94-4110-8DC3-FE0F6D5D6F9F}"/>
    <dgm:cxn modelId="{3B524084-EFCD-4981-9A47-BBA11A5123A4}" type="presOf" srcId="{8CDD98F4-D888-41FA-B193-1F5EF4F2D50E}" destId="{B3EF498E-7403-4273-AEEE-449CED587190}" srcOrd="0" destOrd="0" presId="urn:microsoft.com/office/officeart/2005/8/layout/process3"/>
    <dgm:cxn modelId="{93DDAD86-3A5E-417D-8BE8-668F7FDDC06B}" type="presOf" srcId="{61C3098C-ACD6-41D8-8EE8-0FC221F3FAD0}" destId="{B3EF498E-7403-4273-AEEE-449CED587190}" srcOrd="0" destOrd="2" presId="urn:microsoft.com/office/officeart/2005/8/layout/process3"/>
    <dgm:cxn modelId="{F492778B-1775-4780-B0CE-0E9C63B23E8D}" srcId="{8827856D-8D58-4E39-B7D4-177B86D81594}" destId="{D3ED32FC-0EC8-4E2D-B473-E905D3F63C67}" srcOrd="0" destOrd="0" parTransId="{90A53A63-F782-4650-9F85-4270D3761D7B}" sibTransId="{4AAFD1BB-4041-48C4-A8E9-53AF35176639}"/>
    <dgm:cxn modelId="{650C68AC-4986-406F-AE87-4C5AEF06298D}" type="presOf" srcId="{155A6098-24D8-41DF-ACDF-8A6CC0265EF5}" destId="{10BDD879-2725-43EB-9BAE-7914F8C85D87}" srcOrd="0" destOrd="1" presId="urn:microsoft.com/office/officeart/2005/8/layout/process3"/>
    <dgm:cxn modelId="{7B06C6AE-9797-414F-9A9B-E56324BC8958}" srcId="{74C4C5CB-A774-4B9B-A634-DB3AA9801C92}" destId="{8827856D-8D58-4E39-B7D4-177B86D81594}" srcOrd="0" destOrd="0" parTransId="{9B3E3B06-28AD-4A1F-B39F-2006388E2436}" sibTransId="{4FB9C33E-BD89-47CE-BE35-6D32C42A79F4}"/>
    <dgm:cxn modelId="{DC8D02BB-3D6A-4937-BFEA-C4DFC0B4DE0F}" srcId="{330AD797-09CD-4374-AFF2-08A8BA7B24E3}" destId="{8CDD98F4-D888-41FA-B193-1F5EF4F2D50E}" srcOrd="0" destOrd="0" parTransId="{16E532E4-F80D-4683-AEAE-73450F0202BB}" sibTransId="{B50EA095-9A7A-491D-BFBB-592C4D1D3E46}"/>
    <dgm:cxn modelId="{299A77BF-D930-4585-8B26-FA3CEAA16E0D}" type="presOf" srcId="{32CA1888-A789-4CF6-A8C1-080D71BCA5A9}" destId="{25885FB3-57ED-47E4-8084-0CEBC2F094A3}" srcOrd="0" destOrd="1" presId="urn:microsoft.com/office/officeart/2005/8/layout/process3"/>
    <dgm:cxn modelId="{90D5FFC2-22A8-4B2C-B45C-153E46ECC020}" srcId="{74C4C5CB-A774-4B9B-A634-DB3AA9801C92}" destId="{F570F0E1-0948-47B0-BD13-715FAC661750}" srcOrd="2" destOrd="0" parTransId="{C1D2B4FF-A034-4D2D-BA98-0A424B4706C6}" sibTransId="{3A8A7146-541D-4312-AD45-1AEB52D90B6D}"/>
    <dgm:cxn modelId="{3DBD82C5-5F21-4C9D-8BC6-0F0DB83E5705}" srcId="{F570F0E1-0948-47B0-BD13-715FAC661750}" destId="{070D8F80-ED2D-4065-ADA8-02F3D32B7841}" srcOrd="2" destOrd="0" parTransId="{CA3B5FEA-BB44-4ABF-91C0-3FE61BDBFF43}" sibTransId="{8A24AF50-4280-4E2B-98A7-9FA03E55FC79}"/>
    <dgm:cxn modelId="{C37219CA-C885-4AE3-8FD7-A9C490E79A46}" type="presOf" srcId="{E9DF806A-AB94-4110-8DC3-FE0F6D5D6F9F}" destId="{B1310CFB-379C-43A3-B55C-4E2564BAEEAB}" srcOrd="0" destOrd="0" presId="urn:microsoft.com/office/officeart/2005/8/layout/process3"/>
    <dgm:cxn modelId="{77EF6FCB-A3C7-494F-94BA-6B1DADA6A9AD}" srcId="{F570F0E1-0948-47B0-BD13-715FAC661750}" destId="{5C4EEDEC-D04A-480B-8F7A-3DA8B6A6FCB0}" srcOrd="0" destOrd="0" parTransId="{F9744CC9-CA76-4084-9FD2-6ACFCF2A2826}" sibTransId="{7898CC1A-050B-4E10-ACAA-994A7F04FB02}"/>
    <dgm:cxn modelId="{241781CF-6732-4BD6-8921-784CD554A5F7}" type="presOf" srcId="{74C4C5CB-A774-4B9B-A634-DB3AA9801C92}" destId="{71E1ED6E-1AFD-4736-82AD-E693404C0833}" srcOrd="0" destOrd="0" presId="urn:microsoft.com/office/officeart/2005/8/layout/process3"/>
    <dgm:cxn modelId="{22A1A6D2-7D1A-4941-BC49-2CFEC817F606}" type="presOf" srcId="{8827856D-8D58-4E39-B7D4-177B86D81594}" destId="{0AD396AA-F027-48C4-82A1-F2DDFE9A3F4F}" srcOrd="1" destOrd="0" presId="urn:microsoft.com/office/officeart/2005/8/layout/process3"/>
    <dgm:cxn modelId="{3954C4D3-E067-4D92-AFC7-26C97FF2FF48}" type="presOf" srcId="{E9D6E3C5-B202-40BE-8A98-6A8FE8030A49}" destId="{10BDD879-2725-43EB-9BAE-7914F8C85D87}" srcOrd="0" destOrd="2" presId="urn:microsoft.com/office/officeart/2005/8/layout/process3"/>
    <dgm:cxn modelId="{33D2C1DF-3929-4F59-A218-055760FD55FB}" type="presOf" srcId="{330AD797-09CD-4374-AFF2-08A8BA7B24E3}" destId="{E47691B1-A1F1-44C6-B92A-BDE771E5F146}" srcOrd="0" destOrd="0" presId="urn:microsoft.com/office/officeart/2005/8/layout/process3"/>
    <dgm:cxn modelId="{66A5FCE9-C564-40F9-8292-74025B691C6C}" srcId="{330AD797-09CD-4374-AFF2-08A8BA7B24E3}" destId="{61C3098C-ACD6-41D8-8EE8-0FC221F3FAD0}" srcOrd="2" destOrd="0" parTransId="{BD7B1AC0-C28D-4A3F-8713-5D2714B423B5}" sibTransId="{2D710C13-6E46-448F-BE36-B98EACB394B2}"/>
    <dgm:cxn modelId="{F46E3AEE-259F-4397-9083-48C26B101AE0}" srcId="{F570F0E1-0948-47B0-BD13-715FAC661750}" destId="{32CA1888-A789-4CF6-A8C1-080D71BCA5A9}" srcOrd="1" destOrd="0" parTransId="{570C3048-7114-4732-839C-8065061EC9A7}" sibTransId="{2A3B1357-3A40-47DE-931A-E344AD38DCF6}"/>
    <dgm:cxn modelId="{ADC6B6F0-0338-48C6-B3EC-4B28047BEF7F}" type="presOf" srcId="{8827856D-8D58-4E39-B7D4-177B86D81594}" destId="{729C7660-7EAD-434C-BCFF-10236C55C492}" srcOrd="0" destOrd="0" presId="urn:microsoft.com/office/officeart/2005/8/layout/process3"/>
    <dgm:cxn modelId="{14C3D2FE-B67C-46E1-AEC4-669CBFDB2D35}" type="presOf" srcId="{4FB9C33E-BD89-47CE-BE35-6D32C42A79F4}" destId="{5CBF4D3C-97D0-4979-A5A6-DAC09528F5AD}" srcOrd="1" destOrd="0" presId="urn:microsoft.com/office/officeart/2005/8/layout/process3"/>
    <dgm:cxn modelId="{B87583FF-12AC-4B07-AE1D-5F2F6FEC2560}" type="presOf" srcId="{5C4EEDEC-D04A-480B-8F7A-3DA8B6A6FCB0}" destId="{25885FB3-57ED-47E4-8084-0CEBC2F094A3}" srcOrd="0" destOrd="0" presId="urn:microsoft.com/office/officeart/2005/8/layout/process3"/>
    <dgm:cxn modelId="{B220B167-B1C8-4514-96C9-A8E0EEB4DF8B}" type="presParOf" srcId="{71E1ED6E-1AFD-4736-82AD-E693404C0833}" destId="{122211A3-ADE0-409A-BD5E-BE839EC026A3}" srcOrd="0" destOrd="0" presId="urn:microsoft.com/office/officeart/2005/8/layout/process3"/>
    <dgm:cxn modelId="{7EE59EC1-7EA2-4B6D-9C4C-DCE26EDBA03B}" type="presParOf" srcId="{122211A3-ADE0-409A-BD5E-BE839EC026A3}" destId="{729C7660-7EAD-434C-BCFF-10236C55C492}" srcOrd="0" destOrd="0" presId="urn:microsoft.com/office/officeart/2005/8/layout/process3"/>
    <dgm:cxn modelId="{7F6FF18A-7491-4886-AFD8-943B6A30AF52}" type="presParOf" srcId="{122211A3-ADE0-409A-BD5E-BE839EC026A3}" destId="{0AD396AA-F027-48C4-82A1-F2DDFE9A3F4F}" srcOrd="1" destOrd="0" presId="urn:microsoft.com/office/officeart/2005/8/layout/process3"/>
    <dgm:cxn modelId="{728F2876-6D83-4506-94C9-C18D9ABDE1F5}" type="presParOf" srcId="{122211A3-ADE0-409A-BD5E-BE839EC026A3}" destId="{10BDD879-2725-43EB-9BAE-7914F8C85D87}" srcOrd="2" destOrd="0" presId="urn:microsoft.com/office/officeart/2005/8/layout/process3"/>
    <dgm:cxn modelId="{A8E14AA2-227C-4B77-AD91-BB3AAF6EBBC6}" type="presParOf" srcId="{71E1ED6E-1AFD-4736-82AD-E693404C0833}" destId="{65ABA4A9-7C1E-4640-BD8E-766B76AE6743}" srcOrd="1" destOrd="0" presId="urn:microsoft.com/office/officeart/2005/8/layout/process3"/>
    <dgm:cxn modelId="{8198BBE4-1EAC-4EB2-8041-5059DDF98680}" type="presParOf" srcId="{65ABA4A9-7C1E-4640-BD8E-766B76AE6743}" destId="{5CBF4D3C-97D0-4979-A5A6-DAC09528F5AD}" srcOrd="0" destOrd="0" presId="urn:microsoft.com/office/officeart/2005/8/layout/process3"/>
    <dgm:cxn modelId="{D0034021-8B51-4AE4-858D-2EB3489EA537}" type="presParOf" srcId="{71E1ED6E-1AFD-4736-82AD-E693404C0833}" destId="{31CC649F-ECED-482C-9AB8-EE42437EE344}" srcOrd="2" destOrd="0" presId="urn:microsoft.com/office/officeart/2005/8/layout/process3"/>
    <dgm:cxn modelId="{0454EAEC-7F52-4F51-9255-C3D21AF48119}" type="presParOf" srcId="{31CC649F-ECED-482C-9AB8-EE42437EE344}" destId="{E47691B1-A1F1-44C6-B92A-BDE771E5F146}" srcOrd="0" destOrd="0" presId="urn:microsoft.com/office/officeart/2005/8/layout/process3"/>
    <dgm:cxn modelId="{ECB515E0-7B14-47E0-86E3-3C0EBB0CB92B}" type="presParOf" srcId="{31CC649F-ECED-482C-9AB8-EE42437EE344}" destId="{4A7AC111-213A-432C-838E-BA4B487E5AA7}" srcOrd="1" destOrd="0" presId="urn:microsoft.com/office/officeart/2005/8/layout/process3"/>
    <dgm:cxn modelId="{3A0E0E67-50E0-4F5F-85D1-B07976B858DB}" type="presParOf" srcId="{31CC649F-ECED-482C-9AB8-EE42437EE344}" destId="{B3EF498E-7403-4273-AEEE-449CED587190}" srcOrd="2" destOrd="0" presId="urn:microsoft.com/office/officeart/2005/8/layout/process3"/>
    <dgm:cxn modelId="{024BD590-2947-4115-858E-9C847F50E5A3}" type="presParOf" srcId="{71E1ED6E-1AFD-4736-82AD-E693404C0833}" destId="{B1310CFB-379C-43A3-B55C-4E2564BAEEAB}" srcOrd="3" destOrd="0" presId="urn:microsoft.com/office/officeart/2005/8/layout/process3"/>
    <dgm:cxn modelId="{85756ADE-CB95-4A54-84E3-49A3B8C68A2F}" type="presParOf" srcId="{B1310CFB-379C-43A3-B55C-4E2564BAEEAB}" destId="{D58FE3C1-DA8A-4C3F-AEAA-4C601D6DF2F6}" srcOrd="0" destOrd="0" presId="urn:microsoft.com/office/officeart/2005/8/layout/process3"/>
    <dgm:cxn modelId="{090E33E4-A3AB-4839-B239-72068FAA016E}" type="presParOf" srcId="{71E1ED6E-1AFD-4736-82AD-E693404C0833}" destId="{F1666E6D-BB18-4123-8A62-142B134CE581}" srcOrd="4" destOrd="0" presId="urn:microsoft.com/office/officeart/2005/8/layout/process3"/>
    <dgm:cxn modelId="{D10146B8-73FF-429D-AE7D-E6F00611C330}" type="presParOf" srcId="{F1666E6D-BB18-4123-8A62-142B134CE581}" destId="{2804D2D7-4F73-4B1B-9E31-D739A0CD17C2}" srcOrd="0" destOrd="0" presId="urn:microsoft.com/office/officeart/2005/8/layout/process3"/>
    <dgm:cxn modelId="{C884A3CE-8B03-4BD7-8D55-92E797F6661A}" type="presParOf" srcId="{F1666E6D-BB18-4123-8A62-142B134CE581}" destId="{F9BC3F78-2569-4E94-8670-8ED3792EAD56}" srcOrd="1" destOrd="0" presId="urn:microsoft.com/office/officeart/2005/8/layout/process3"/>
    <dgm:cxn modelId="{764077C2-D89C-4AB4-82CF-3C7BBDD38187}" type="presParOf" srcId="{F1666E6D-BB18-4123-8A62-142B134CE581}" destId="{25885FB3-57ED-47E4-8084-0CEBC2F094A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F7162-4171-41FE-A436-98ABBE831437}"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D92B4A-A6D1-4BA2-8EF5-277ABB79401C}">
      <dgm:prSet custT="1"/>
      <dgm:spPr>
        <a:gradFill flip="none" rotWithShape="1">
          <a:gsLst>
            <a:gs pos="0">
              <a:srgbClr val="BCCAAE"/>
            </a:gs>
            <a:gs pos="97000">
              <a:schemeClr val="accent1">
                <a:lumMod val="105000"/>
                <a:satMod val="103000"/>
                <a:tint val="73000"/>
              </a:schemeClr>
            </a:gs>
            <a:gs pos="100000">
              <a:srgbClr val="BCCAAE"/>
            </a:gs>
          </a:gsLst>
          <a:path path="circle">
            <a:fillToRect l="100000" t="100000"/>
          </a:path>
          <a:tileRect r="-100000" b="-100000"/>
        </a:gradFill>
      </dgm:spPr>
      <dgm:t>
        <a:bodyPr/>
        <a:lstStyle/>
        <a:p>
          <a:pPr algn="ctr"/>
          <a:r>
            <a:rPr lang="en-US" sz="1600" err="1">
              <a:solidFill>
                <a:schemeClr val="tx1"/>
              </a:solidFill>
            </a:rPr>
            <a:t>Poduzeća</a:t>
          </a:r>
          <a:r>
            <a:rPr lang="en-US" sz="1600">
              <a:solidFill>
                <a:schemeClr val="tx1"/>
              </a:solidFill>
            </a:rPr>
            <a:t> </a:t>
          </a:r>
          <a:r>
            <a:rPr lang="en-US" sz="1600" err="1">
              <a:solidFill>
                <a:schemeClr val="tx1"/>
              </a:solidFill>
            </a:rPr>
            <a:t>koja</a:t>
          </a:r>
          <a:r>
            <a:rPr lang="en-US" sz="1600">
              <a:solidFill>
                <a:schemeClr val="tx1"/>
              </a:solidFill>
            </a:rPr>
            <a:t> </a:t>
          </a:r>
          <a:r>
            <a:rPr lang="en-US" sz="1600" err="1">
              <a:solidFill>
                <a:schemeClr val="tx1"/>
              </a:solidFill>
            </a:rPr>
            <a:t>su</a:t>
          </a:r>
          <a:r>
            <a:rPr lang="en-US" sz="1600">
              <a:solidFill>
                <a:schemeClr val="tx1"/>
              </a:solidFill>
            </a:rPr>
            <a:t> </a:t>
          </a:r>
          <a:r>
            <a:rPr lang="en-US" sz="1600" err="1">
              <a:solidFill>
                <a:schemeClr val="tx1"/>
              </a:solidFill>
            </a:rPr>
            <a:t>primila</a:t>
          </a:r>
          <a:r>
            <a:rPr lang="en-US" sz="1600">
              <a:solidFill>
                <a:schemeClr val="tx1"/>
              </a:solidFill>
            </a:rPr>
            <a:t> </a:t>
          </a:r>
          <a:r>
            <a:rPr lang="en-US" sz="1600" err="1">
              <a:solidFill>
                <a:schemeClr val="tx1"/>
              </a:solidFill>
            </a:rPr>
            <a:t>potporu</a:t>
          </a:r>
          <a:endParaRPr lang="en-US" sz="1600">
            <a:solidFill>
              <a:schemeClr val="tx1"/>
            </a:solidFill>
          </a:endParaRPr>
        </a:p>
      </dgm:t>
    </dgm:pt>
    <dgm:pt modelId="{02E34065-3978-47FB-8BAD-431EAAEC488C}" type="parTrans" cxnId="{24AEDC21-508D-43BC-88CC-19E6C8788BC5}">
      <dgm:prSet/>
      <dgm:spPr/>
      <dgm:t>
        <a:bodyPr/>
        <a:lstStyle/>
        <a:p>
          <a:pPr algn="ctr"/>
          <a:endParaRPr lang="en-US">
            <a:solidFill>
              <a:srgbClr val="002060"/>
            </a:solidFill>
          </a:endParaRPr>
        </a:p>
      </dgm:t>
    </dgm:pt>
    <dgm:pt modelId="{47929F81-527F-46DE-9164-8C86BCB8F1AF}" type="sibTrans" cxnId="{24AEDC21-508D-43BC-88CC-19E6C8788BC5}">
      <dgm:prSet/>
      <dgm:spPr>
        <a:ln w="38100">
          <a:solidFill>
            <a:schemeClr val="accent2">
              <a:lumMod val="60000"/>
              <a:lumOff val="40000"/>
            </a:schemeClr>
          </a:solidFill>
          <a:headEnd w="lg" len="lg"/>
        </a:ln>
      </dgm:spPr>
      <dgm:t>
        <a:bodyPr/>
        <a:lstStyle/>
        <a:p>
          <a:pPr algn="ctr"/>
          <a:endParaRPr lang="en-US">
            <a:solidFill>
              <a:srgbClr val="002060"/>
            </a:solidFill>
          </a:endParaRPr>
        </a:p>
      </dgm:t>
    </dgm:pt>
    <dgm:pt modelId="{5B8A5729-76F2-4C3E-AAD0-CED15278A1B5}">
      <dgm:prSet custT="1"/>
      <dgm:spPr>
        <a:gradFill rotWithShape="0">
          <a:gsLst>
            <a:gs pos="0">
              <a:srgbClr val="BCCAAE"/>
            </a:gs>
            <a:gs pos="97000">
              <a:schemeClr val="accent1">
                <a:lumMod val="105000"/>
                <a:satMod val="103000"/>
                <a:tint val="73000"/>
              </a:schemeClr>
            </a:gs>
            <a:gs pos="100000">
              <a:srgbClr val="BCCAAE"/>
            </a:gs>
          </a:gsLst>
          <a:path path="circle">
            <a:fillToRect l="100000" t="100000"/>
          </a:path>
        </a:gradFill>
      </dgm:spPr>
      <dgm:t>
        <a:bodyPr/>
        <a:lstStyle/>
        <a:p>
          <a:pPr algn="ctr"/>
          <a:r>
            <a:rPr lang="en-US" sz="1600" err="1">
              <a:solidFill>
                <a:schemeClr val="tx1"/>
              </a:solidFill>
            </a:rPr>
            <a:t>Poduzeća</a:t>
          </a:r>
          <a:r>
            <a:rPr lang="en-US" sz="1600">
              <a:solidFill>
                <a:schemeClr val="tx1"/>
              </a:solidFill>
            </a:rPr>
            <a:t> </a:t>
          </a:r>
          <a:r>
            <a:rPr lang="en-US" sz="1600" err="1">
              <a:solidFill>
                <a:schemeClr val="tx1"/>
              </a:solidFill>
            </a:rPr>
            <a:t>koja</a:t>
          </a:r>
          <a:r>
            <a:rPr lang="en-US" sz="1600">
              <a:solidFill>
                <a:schemeClr val="tx1"/>
              </a:solidFill>
            </a:rPr>
            <a:t> </a:t>
          </a:r>
          <a:r>
            <a:rPr lang="en-US" sz="1600" err="1">
              <a:solidFill>
                <a:schemeClr val="tx1"/>
              </a:solidFill>
            </a:rPr>
            <a:t>su</a:t>
          </a:r>
          <a:r>
            <a:rPr lang="en-US" sz="1600">
              <a:solidFill>
                <a:schemeClr val="tx1"/>
              </a:solidFill>
            </a:rPr>
            <a:t> </a:t>
          </a:r>
          <a:r>
            <a:rPr lang="en-US" sz="1600" err="1">
              <a:solidFill>
                <a:schemeClr val="tx1"/>
              </a:solidFill>
            </a:rPr>
            <a:t>primila</a:t>
          </a:r>
          <a:r>
            <a:rPr lang="en-US" sz="1600">
              <a:solidFill>
                <a:schemeClr val="tx1"/>
              </a:solidFill>
            </a:rPr>
            <a:t> </a:t>
          </a:r>
          <a:r>
            <a:rPr lang="en-US" sz="1600" err="1">
              <a:solidFill>
                <a:schemeClr val="tx1"/>
              </a:solidFill>
            </a:rPr>
            <a:t>potporu</a:t>
          </a:r>
          <a:r>
            <a:rPr lang="en-US" sz="1600">
              <a:solidFill>
                <a:schemeClr val="tx1"/>
              </a:solidFill>
            </a:rPr>
            <a:t> u </a:t>
          </a:r>
          <a:r>
            <a:rPr lang="en-US" sz="1600" err="1">
              <a:solidFill>
                <a:schemeClr val="tx1"/>
              </a:solidFill>
            </a:rPr>
            <a:t>obliku</a:t>
          </a:r>
          <a:r>
            <a:rPr lang="en-US" sz="1600">
              <a:solidFill>
                <a:schemeClr val="tx1"/>
              </a:solidFill>
            </a:rPr>
            <a:t> </a:t>
          </a:r>
          <a:r>
            <a:rPr lang="en-US" sz="1600" err="1">
              <a:solidFill>
                <a:schemeClr val="tx1"/>
              </a:solidFill>
            </a:rPr>
            <a:t>bespovratnih</a:t>
          </a:r>
          <a:r>
            <a:rPr lang="en-US" sz="1600">
              <a:solidFill>
                <a:schemeClr val="tx1"/>
              </a:solidFill>
            </a:rPr>
            <a:t> </a:t>
          </a:r>
          <a:r>
            <a:rPr lang="en-US" sz="1600" err="1">
              <a:solidFill>
                <a:schemeClr val="tx1"/>
              </a:solidFill>
            </a:rPr>
            <a:t>sredstava</a:t>
          </a:r>
          <a:endParaRPr lang="en-US" sz="1600">
            <a:solidFill>
              <a:schemeClr val="tx1"/>
            </a:solidFill>
          </a:endParaRPr>
        </a:p>
      </dgm:t>
    </dgm:pt>
    <dgm:pt modelId="{1296869A-EB12-4BA7-90A8-A4B7C8AF2A62}" type="parTrans" cxnId="{61E83FF4-D477-4D02-AF81-6D02E1F04C04}">
      <dgm:prSet/>
      <dgm:spPr/>
      <dgm:t>
        <a:bodyPr/>
        <a:lstStyle/>
        <a:p>
          <a:pPr algn="ctr"/>
          <a:endParaRPr lang="en-US">
            <a:solidFill>
              <a:srgbClr val="002060"/>
            </a:solidFill>
          </a:endParaRPr>
        </a:p>
      </dgm:t>
    </dgm:pt>
    <dgm:pt modelId="{B88EB7FF-59CA-4FDE-977B-9F95A7B4959B}" type="sibTrans" cxnId="{61E83FF4-D477-4D02-AF81-6D02E1F04C04}">
      <dgm:prSet/>
      <dgm:spPr>
        <a:ln w="38100">
          <a:solidFill>
            <a:schemeClr val="accent4">
              <a:lumMod val="40000"/>
              <a:lumOff val="60000"/>
            </a:schemeClr>
          </a:solidFill>
          <a:headEnd w="lg" len="lg"/>
        </a:ln>
      </dgm:spPr>
      <dgm:t>
        <a:bodyPr/>
        <a:lstStyle/>
        <a:p>
          <a:pPr algn="ctr"/>
          <a:endParaRPr lang="en-US">
            <a:solidFill>
              <a:srgbClr val="002060"/>
            </a:solidFill>
          </a:endParaRPr>
        </a:p>
      </dgm:t>
    </dgm:pt>
    <dgm:pt modelId="{923688CD-ED25-47DC-9BCD-57054155BE38}">
      <dgm:prSet custT="1"/>
      <dgm:spPr>
        <a:solidFill>
          <a:srgbClr val="83A6B5"/>
        </a:solidFill>
      </dgm:spPr>
      <dgm:t>
        <a:bodyPr/>
        <a:lstStyle/>
        <a:p>
          <a:pPr algn="ctr"/>
          <a:r>
            <a:rPr lang="it-IT" sz="1600">
              <a:solidFill>
                <a:schemeClr val="tx1"/>
              </a:solidFill>
            </a:rPr>
            <a:t>Novoosnovana poduzeća koja su primila potporu</a:t>
          </a:r>
          <a:endParaRPr lang="en-US" sz="1600">
            <a:solidFill>
              <a:schemeClr val="tx1"/>
            </a:solidFill>
          </a:endParaRPr>
        </a:p>
      </dgm:t>
    </dgm:pt>
    <dgm:pt modelId="{C2321CF1-0BF1-4253-8B72-3D4E05192D51}" type="parTrans" cxnId="{A6FCF131-7454-4D8F-B0CA-0E7E0D8E396E}">
      <dgm:prSet/>
      <dgm:spPr/>
      <dgm:t>
        <a:bodyPr/>
        <a:lstStyle/>
        <a:p>
          <a:pPr algn="ctr"/>
          <a:endParaRPr lang="en-US">
            <a:solidFill>
              <a:srgbClr val="002060"/>
            </a:solidFill>
          </a:endParaRPr>
        </a:p>
      </dgm:t>
    </dgm:pt>
    <dgm:pt modelId="{7E48918B-9395-42CD-8183-C7BDC0D19461}" type="sibTrans" cxnId="{A6FCF131-7454-4D8F-B0CA-0E7E0D8E396E}">
      <dgm:prSet/>
      <dgm:spPr>
        <a:ln w="41275">
          <a:solidFill>
            <a:srgbClr val="0070C0"/>
          </a:solidFill>
        </a:ln>
      </dgm:spPr>
      <dgm:t>
        <a:bodyPr/>
        <a:lstStyle/>
        <a:p>
          <a:pPr algn="ctr"/>
          <a:endParaRPr lang="en-US">
            <a:solidFill>
              <a:srgbClr val="002060"/>
            </a:solidFill>
          </a:endParaRPr>
        </a:p>
      </dgm:t>
    </dgm:pt>
    <dgm:pt modelId="{FF53117E-366A-48A0-A1E0-AB289CFCA10C}">
      <dgm:prSet custT="1"/>
      <dgm:spPr>
        <a:gradFill flip="none" rotWithShape="1">
          <a:gsLst>
            <a:gs pos="60000">
              <a:srgbClr val="E4D354"/>
            </a:gs>
            <a:gs pos="9000">
              <a:srgbClr val="CDAC6B"/>
            </a:gs>
            <a:gs pos="94000">
              <a:schemeClr val="bg1">
                <a:lumMod val="95000"/>
              </a:schemeClr>
            </a:gs>
          </a:gsLst>
          <a:lin ang="2700000" scaled="1"/>
          <a:tileRect/>
        </a:gradFill>
      </dgm:spPr>
      <dgm:t>
        <a:bodyPr/>
        <a:lstStyle/>
        <a:p>
          <a:pPr algn="ctr"/>
          <a:r>
            <a:rPr lang="pl-PL" sz="1600">
              <a:solidFill>
                <a:schemeClr val="tx1"/>
              </a:solidFill>
            </a:rPr>
            <a:t>Privatna ulaganja u iznosu jednakom javnoj potpori </a:t>
          </a:r>
          <a:endParaRPr lang="en-US" sz="1600">
            <a:solidFill>
              <a:schemeClr val="tx1"/>
            </a:solidFill>
          </a:endParaRPr>
        </a:p>
      </dgm:t>
    </dgm:pt>
    <dgm:pt modelId="{48577E98-68CC-41C6-A523-CBB3F791A4FA}" type="parTrans" cxnId="{BC6D9650-4C5D-4151-8575-42D348ADD4BC}">
      <dgm:prSet/>
      <dgm:spPr/>
      <dgm:t>
        <a:bodyPr/>
        <a:lstStyle/>
        <a:p>
          <a:pPr algn="ctr"/>
          <a:endParaRPr lang="en-US">
            <a:solidFill>
              <a:srgbClr val="002060"/>
            </a:solidFill>
          </a:endParaRPr>
        </a:p>
      </dgm:t>
    </dgm:pt>
    <dgm:pt modelId="{1DF526CD-0C4E-4FC0-9859-B977493D8207}" type="sibTrans" cxnId="{BC6D9650-4C5D-4151-8575-42D348ADD4BC}">
      <dgm:prSet/>
      <dgm:spPr>
        <a:ln w="34925">
          <a:solidFill>
            <a:srgbClr val="CDAC6B"/>
          </a:solidFill>
          <a:headEnd w="lg" len="lg"/>
        </a:ln>
      </dgm:spPr>
      <dgm:t>
        <a:bodyPr/>
        <a:lstStyle/>
        <a:p>
          <a:pPr algn="ctr"/>
          <a:endParaRPr lang="en-US">
            <a:solidFill>
              <a:srgbClr val="002060"/>
            </a:solidFill>
          </a:endParaRPr>
        </a:p>
      </dgm:t>
    </dgm:pt>
    <dgm:pt modelId="{51DE6F7B-73E3-4FC1-B6EB-0FAE7E7068C0}">
      <dgm:prSet custT="1"/>
      <dgm:spPr>
        <a:solidFill>
          <a:srgbClr val="BE510E"/>
        </a:solidFill>
        <a:ln>
          <a:noFill/>
        </a:ln>
      </dgm:spPr>
      <dgm:t>
        <a:bodyPr/>
        <a:lstStyle/>
        <a:p>
          <a:pPr algn="ctr"/>
          <a:r>
            <a:rPr lang="en-US" sz="1600" err="1">
              <a:solidFill>
                <a:schemeClr val="bg1"/>
              </a:solidFill>
            </a:rPr>
            <a:t>Povećani</a:t>
          </a:r>
          <a:r>
            <a:rPr lang="en-US" sz="1600">
              <a:solidFill>
                <a:schemeClr val="bg1"/>
              </a:solidFill>
            </a:rPr>
            <a:t> </a:t>
          </a:r>
          <a:r>
            <a:rPr lang="en-US" sz="1600" err="1">
              <a:solidFill>
                <a:schemeClr val="bg1"/>
              </a:solidFill>
            </a:rPr>
            <a:t>prihod</a:t>
          </a:r>
          <a:r>
            <a:rPr lang="en-US" sz="1600">
              <a:solidFill>
                <a:schemeClr val="bg1"/>
              </a:solidFill>
            </a:rPr>
            <a:t> od </a:t>
          </a:r>
          <a:r>
            <a:rPr lang="en-US" sz="1600" err="1">
              <a:solidFill>
                <a:schemeClr val="bg1"/>
              </a:solidFill>
            </a:rPr>
            <a:t>izvoza</a:t>
          </a:r>
          <a:endParaRPr lang="en-US" sz="1600">
            <a:solidFill>
              <a:schemeClr val="bg1"/>
            </a:solidFill>
          </a:endParaRPr>
        </a:p>
      </dgm:t>
    </dgm:pt>
    <dgm:pt modelId="{09438114-337C-401B-A59D-1285939D0E26}" type="parTrans" cxnId="{605AF7E1-49B7-4793-87E2-2341890830D8}">
      <dgm:prSet/>
      <dgm:spPr/>
      <dgm:t>
        <a:bodyPr/>
        <a:lstStyle/>
        <a:p>
          <a:pPr algn="ctr"/>
          <a:endParaRPr lang="en-US">
            <a:solidFill>
              <a:srgbClr val="002060"/>
            </a:solidFill>
          </a:endParaRPr>
        </a:p>
      </dgm:t>
    </dgm:pt>
    <dgm:pt modelId="{C2E6FC90-7F74-4F33-A0D4-8975774449D9}" type="sibTrans" cxnId="{605AF7E1-49B7-4793-87E2-2341890830D8}">
      <dgm:prSet/>
      <dgm:spPr>
        <a:ln w="31750">
          <a:solidFill>
            <a:srgbClr val="F07C37"/>
          </a:solidFill>
          <a:headEnd w="lg" len="lg"/>
        </a:ln>
      </dgm:spPr>
      <dgm:t>
        <a:bodyPr/>
        <a:lstStyle/>
        <a:p>
          <a:pPr algn="ctr"/>
          <a:endParaRPr lang="en-US">
            <a:solidFill>
              <a:srgbClr val="002060"/>
            </a:solidFill>
          </a:endParaRPr>
        </a:p>
      </dgm:t>
    </dgm:pt>
    <dgm:pt modelId="{496E445A-8D02-401A-BBD4-AF3396AFB02D}">
      <dgm:prSet custT="1">
        <dgm:style>
          <a:lnRef idx="0">
            <a:scrgbClr r="0" g="0" b="0"/>
          </a:lnRef>
          <a:fillRef idx="0">
            <a:scrgbClr r="0" g="0" b="0"/>
          </a:fillRef>
          <a:effectRef idx="0">
            <a:scrgbClr r="0" g="0" b="0"/>
          </a:effectRef>
          <a:fontRef idx="minor">
            <a:schemeClr val="lt1"/>
          </a:fontRef>
        </dgm:style>
      </dgm:prSet>
      <dgm:spPr>
        <a:solidFill>
          <a:srgbClr val="BE510E"/>
        </a:solidFill>
        <a:ln w="57150">
          <a:solidFill>
            <a:schemeClr val="bg1"/>
          </a:solidFill>
        </a:ln>
      </dgm:spPr>
      <dgm:t>
        <a:bodyPr/>
        <a:lstStyle/>
        <a:p>
          <a:pPr algn="ctr"/>
          <a:r>
            <a:rPr lang="en-US" sz="1600" err="1">
              <a:solidFill>
                <a:schemeClr val="bg1"/>
              </a:solidFill>
            </a:rPr>
            <a:t>Povećanje</a:t>
          </a:r>
          <a:r>
            <a:rPr lang="en-US" sz="1600">
              <a:solidFill>
                <a:schemeClr val="bg1"/>
              </a:solidFill>
            </a:rPr>
            <a:t> </a:t>
          </a:r>
          <a:r>
            <a:rPr lang="en-US" sz="1600" err="1">
              <a:solidFill>
                <a:schemeClr val="bg1"/>
              </a:solidFill>
            </a:rPr>
            <a:t>prihoda</a:t>
          </a:r>
          <a:r>
            <a:rPr lang="en-US" sz="1600">
              <a:solidFill>
                <a:schemeClr val="bg1"/>
              </a:solidFill>
            </a:rPr>
            <a:t> od </a:t>
          </a:r>
          <a:r>
            <a:rPr lang="en-US" sz="1600" err="1">
              <a:solidFill>
                <a:schemeClr val="bg1"/>
              </a:solidFill>
            </a:rPr>
            <a:t>prodaje</a:t>
          </a:r>
          <a:endParaRPr lang="en-US" sz="1600">
            <a:solidFill>
              <a:schemeClr val="bg1"/>
            </a:solidFill>
          </a:endParaRPr>
        </a:p>
      </dgm:t>
    </dgm:pt>
    <dgm:pt modelId="{AE077A2F-D1DC-4AEF-99B1-36AB40831216}" type="parTrans" cxnId="{C04115F3-BBFB-4133-BA7A-5553DE49FA6C}">
      <dgm:prSet/>
      <dgm:spPr/>
      <dgm:t>
        <a:bodyPr/>
        <a:lstStyle/>
        <a:p>
          <a:pPr algn="ctr"/>
          <a:endParaRPr lang="en-US">
            <a:solidFill>
              <a:srgbClr val="002060"/>
            </a:solidFill>
          </a:endParaRPr>
        </a:p>
      </dgm:t>
    </dgm:pt>
    <dgm:pt modelId="{3223DE2C-DBD9-481C-BADA-4BD733840037}" type="sibTrans" cxnId="{C04115F3-BBFB-4133-BA7A-5553DE49FA6C}">
      <dgm:prSet/>
      <dgm:spPr>
        <a:ln w="38100">
          <a:solidFill>
            <a:schemeClr val="accent4">
              <a:lumMod val="60000"/>
              <a:lumOff val="40000"/>
            </a:schemeClr>
          </a:solidFill>
          <a:headEnd w="lg" len="lg"/>
        </a:ln>
      </dgm:spPr>
      <dgm:t>
        <a:bodyPr/>
        <a:lstStyle/>
        <a:p>
          <a:pPr algn="ctr"/>
          <a:endParaRPr lang="en-US">
            <a:solidFill>
              <a:srgbClr val="002060"/>
            </a:solidFill>
          </a:endParaRPr>
        </a:p>
      </dgm:t>
    </dgm:pt>
    <dgm:pt modelId="{6E931037-AE10-4678-8187-D1CFB1B4BCFC}">
      <dgm:prSet custT="1"/>
      <dgm:spPr>
        <a:solidFill>
          <a:srgbClr val="496C7B"/>
        </a:solidFill>
      </dgm:spPr>
      <dgm:t>
        <a:bodyPr/>
        <a:lstStyle/>
        <a:p>
          <a:pPr algn="ctr"/>
          <a:r>
            <a:rPr lang="en-US" sz="1600" err="1">
              <a:solidFill>
                <a:schemeClr val="bg1"/>
              </a:solidFill>
            </a:rPr>
            <a:t>Broj</a:t>
          </a:r>
          <a:r>
            <a:rPr lang="en-US" sz="1600">
              <a:solidFill>
                <a:schemeClr val="bg1"/>
              </a:solidFill>
            </a:rPr>
            <a:t> </a:t>
          </a:r>
          <a:r>
            <a:rPr lang="en-US" sz="1600" err="1">
              <a:solidFill>
                <a:schemeClr val="bg1"/>
              </a:solidFill>
            </a:rPr>
            <a:t>sustava</a:t>
          </a:r>
          <a:r>
            <a:rPr lang="en-US" sz="1600">
              <a:solidFill>
                <a:schemeClr val="bg1"/>
              </a:solidFill>
            </a:rPr>
            <a:t> </a:t>
          </a:r>
          <a:r>
            <a:rPr lang="en-US" sz="1600" err="1">
              <a:solidFill>
                <a:schemeClr val="bg1"/>
              </a:solidFill>
            </a:rPr>
            <a:t>upravljanja</a:t>
          </a:r>
          <a:r>
            <a:rPr lang="en-US" sz="1600">
              <a:solidFill>
                <a:schemeClr val="bg1"/>
              </a:solidFill>
            </a:rPr>
            <a:t> </a:t>
          </a:r>
          <a:r>
            <a:rPr lang="en-US" sz="1600" err="1">
              <a:solidFill>
                <a:schemeClr val="bg1"/>
              </a:solidFill>
            </a:rPr>
            <a:t>poslovnim</a:t>
          </a:r>
          <a:r>
            <a:rPr lang="en-US" sz="1600">
              <a:solidFill>
                <a:schemeClr val="bg1"/>
              </a:solidFill>
            </a:rPr>
            <a:t> </a:t>
          </a:r>
          <a:r>
            <a:rPr lang="en-US" sz="1600" err="1">
              <a:solidFill>
                <a:schemeClr val="bg1"/>
              </a:solidFill>
            </a:rPr>
            <a:t>procesima</a:t>
          </a:r>
          <a:r>
            <a:rPr lang="en-US" sz="1600">
              <a:solidFill>
                <a:schemeClr val="bg1"/>
              </a:solidFill>
            </a:rPr>
            <a:t> </a:t>
          </a:r>
          <a:r>
            <a:rPr lang="en-US" sz="1600" err="1">
              <a:solidFill>
                <a:schemeClr val="bg1"/>
              </a:solidFill>
            </a:rPr>
            <a:t>uveden</a:t>
          </a:r>
          <a:r>
            <a:rPr lang="en-US" sz="1600">
              <a:solidFill>
                <a:schemeClr val="bg1"/>
              </a:solidFill>
            </a:rPr>
            <a:t> u </a:t>
          </a:r>
          <a:r>
            <a:rPr lang="en-US" sz="1600" err="1">
              <a:solidFill>
                <a:schemeClr val="bg1"/>
              </a:solidFill>
            </a:rPr>
            <a:t>poslovanje</a:t>
          </a:r>
          <a:r>
            <a:rPr lang="en-US" sz="1600">
              <a:solidFill>
                <a:schemeClr val="bg1"/>
              </a:solidFill>
            </a:rPr>
            <a:t> (</a:t>
          </a:r>
          <a:r>
            <a:rPr lang="en-US" sz="1600" err="1">
              <a:solidFill>
                <a:schemeClr val="bg1"/>
              </a:solidFill>
            </a:rPr>
            <a:t>certificiran</a:t>
          </a:r>
          <a:r>
            <a:rPr lang="en-US" sz="1600">
              <a:solidFill>
                <a:schemeClr val="bg1"/>
              </a:solidFill>
            </a:rPr>
            <a:t>)</a:t>
          </a:r>
        </a:p>
      </dgm:t>
    </dgm:pt>
    <dgm:pt modelId="{9C33E7D4-C1FB-45EC-93F8-F7E9BF45E427}" type="parTrans" cxnId="{05072717-781F-4BA9-B922-26F500378F83}">
      <dgm:prSet/>
      <dgm:spPr/>
      <dgm:t>
        <a:bodyPr/>
        <a:lstStyle/>
        <a:p>
          <a:pPr algn="ctr"/>
          <a:endParaRPr lang="en-US">
            <a:solidFill>
              <a:srgbClr val="002060"/>
            </a:solidFill>
          </a:endParaRPr>
        </a:p>
      </dgm:t>
    </dgm:pt>
    <dgm:pt modelId="{F3103C35-F42A-494D-9091-6CCCBC35D480}" type="sibTrans" cxnId="{05072717-781F-4BA9-B922-26F500378F83}">
      <dgm:prSet/>
      <dgm:spPr>
        <a:ln w="41275">
          <a:solidFill>
            <a:schemeClr val="accent4">
              <a:lumMod val="75000"/>
            </a:schemeClr>
          </a:solidFill>
          <a:headEnd w="lg" len="lg"/>
        </a:ln>
      </dgm:spPr>
      <dgm:t>
        <a:bodyPr/>
        <a:lstStyle/>
        <a:p>
          <a:pPr algn="ctr"/>
          <a:endParaRPr lang="en-US">
            <a:solidFill>
              <a:srgbClr val="002060"/>
            </a:solidFill>
          </a:endParaRPr>
        </a:p>
      </dgm:t>
    </dgm:pt>
    <dgm:pt modelId="{AA3B7700-A9D4-4D68-AB27-E3C2D02C7640}">
      <dgm:prSet custT="1"/>
      <dgm:spPr>
        <a:solidFill>
          <a:srgbClr val="496C7B"/>
        </a:solidFill>
        <a:ln>
          <a:noFill/>
        </a:ln>
      </dgm:spPr>
      <dgm:t>
        <a:bodyPr/>
        <a:lstStyle/>
        <a:p>
          <a:pPr algn="ctr"/>
          <a:r>
            <a:rPr lang="en-US" sz="1600" err="1">
              <a:solidFill>
                <a:schemeClr val="bg1"/>
              </a:solidFill>
            </a:rPr>
            <a:t>Broj</a:t>
          </a:r>
          <a:r>
            <a:rPr lang="en-US" sz="1600">
              <a:solidFill>
                <a:schemeClr val="bg1"/>
              </a:solidFill>
            </a:rPr>
            <a:t> </a:t>
          </a:r>
          <a:r>
            <a:rPr lang="en-US" sz="1600" err="1">
              <a:solidFill>
                <a:schemeClr val="bg1"/>
              </a:solidFill>
            </a:rPr>
            <a:t>certificiranih</a:t>
          </a:r>
          <a:r>
            <a:rPr lang="en-US" sz="1600">
              <a:solidFill>
                <a:schemeClr val="bg1"/>
              </a:solidFill>
            </a:rPr>
            <a:t> </a:t>
          </a:r>
          <a:r>
            <a:rPr lang="en-US" sz="1600" err="1">
              <a:solidFill>
                <a:schemeClr val="bg1"/>
              </a:solidFill>
            </a:rPr>
            <a:t>proizvoda</a:t>
          </a:r>
          <a:r>
            <a:rPr lang="en-US" sz="1600">
              <a:solidFill>
                <a:schemeClr val="bg1"/>
              </a:solidFill>
            </a:rPr>
            <a:t> </a:t>
          </a:r>
          <a:r>
            <a:rPr lang="en-US" sz="1600" err="1">
              <a:solidFill>
                <a:schemeClr val="bg1"/>
              </a:solidFill>
            </a:rPr>
            <a:t>usluga</a:t>
          </a:r>
          <a:r>
            <a:rPr lang="en-US" sz="1600">
              <a:solidFill>
                <a:schemeClr val="bg1"/>
              </a:solidFill>
            </a:rPr>
            <a:t>, </a:t>
          </a:r>
          <a:r>
            <a:rPr lang="en-US" sz="1600" err="1">
              <a:solidFill>
                <a:schemeClr val="bg1"/>
              </a:solidFill>
            </a:rPr>
            <a:t>procesa</a:t>
          </a:r>
          <a:endParaRPr lang="en-US" sz="1600">
            <a:solidFill>
              <a:schemeClr val="bg1"/>
            </a:solidFill>
          </a:endParaRPr>
        </a:p>
      </dgm:t>
    </dgm:pt>
    <dgm:pt modelId="{0783059D-D8F4-4C4A-A8A6-572F5C14E79B}" type="parTrans" cxnId="{060F4F24-1A7E-4EEE-80DA-3FD5C5A3DDB7}">
      <dgm:prSet/>
      <dgm:spPr/>
      <dgm:t>
        <a:bodyPr/>
        <a:lstStyle/>
        <a:p>
          <a:pPr algn="ctr"/>
          <a:endParaRPr lang="en-US">
            <a:solidFill>
              <a:srgbClr val="002060"/>
            </a:solidFill>
          </a:endParaRPr>
        </a:p>
      </dgm:t>
    </dgm:pt>
    <dgm:pt modelId="{CCD76440-4E2D-49D3-9D09-2A894D43A9B6}" type="sibTrans" cxnId="{060F4F24-1A7E-4EEE-80DA-3FD5C5A3DDB7}">
      <dgm:prSet/>
      <dgm:spPr/>
      <dgm:t>
        <a:bodyPr/>
        <a:lstStyle/>
        <a:p>
          <a:pPr algn="ctr"/>
          <a:endParaRPr lang="en-US">
            <a:solidFill>
              <a:srgbClr val="002060"/>
            </a:solidFill>
          </a:endParaRPr>
        </a:p>
      </dgm:t>
    </dgm:pt>
    <dgm:pt modelId="{5E4DC803-BD39-4EFB-8DDB-812156696AC6}">
      <dgm:prSet custT="1"/>
      <dgm:spPr>
        <a:gradFill rotWithShape="0">
          <a:gsLst>
            <a:gs pos="60000">
              <a:srgbClr val="E4D354"/>
            </a:gs>
            <a:gs pos="9000">
              <a:srgbClr val="CDAC6B"/>
            </a:gs>
            <a:gs pos="94000">
              <a:schemeClr val="bg1">
                <a:lumMod val="95000"/>
              </a:schemeClr>
            </a:gs>
          </a:gsLst>
          <a:lin ang="2700000" scaled="1"/>
        </a:gradFill>
      </dgm:spPr>
      <dgm:t>
        <a:bodyPr/>
        <a:lstStyle/>
        <a:p>
          <a:pPr algn="ctr"/>
          <a:r>
            <a:rPr lang="en-US" sz="1600">
              <a:solidFill>
                <a:schemeClr val="tx1"/>
              </a:solidFill>
            </a:rPr>
            <a:t> </a:t>
          </a:r>
          <a:r>
            <a:rPr lang="en-US" sz="1600" err="1">
              <a:solidFill>
                <a:schemeClr val="tx1"/>
              </a:solidFill>
            </a:rPr>
            <a:t>Poduzeća</a:t>
          </a:r>
          <a:r>
            <a:rPr lang="en-US" sz="1600">
              <a:solidFill>
                <a:schemeClr val="tx1"/>
              </a:solidFill>
            </a:rPr>
            <a:t> s </a:t>
          </a:r>
          <a:r>
            <a:rPr lang="en-US" sz="1600" err="1">
              <a:solidFill>
                <a:schemeClr val="tx1"/>
              </a:solidFill>
            </a:rPr>
            <a:t>većim</a:t>
          </a:r>
          <a:r>
            <a:rPr lang="en-US" sz="1600">
              <a:solidFill>
                <a:schemeClr val="tx1"/>
              </a:solidFill>
            </a:rPr>
            <a:t> </a:t>
          </a:r>
          <a:r>
            <a:rPr lang="en-US" sz="1600" err="1">
              <a:solidFill>
                <a:schemeClr val="tx1"/>
              </a:solidFill>
            </a:rPr>
            <a:t>prometom</a:t>
          </a:r>
          <a:endParaRPr lang="en-US" sz="1600">
            <a:solidFill>
              <a:schemeClr val="tx1"/>
            </a:solidFill>
          </a:endParaRPr>
        </a:p>
      </dgm:t>
    </dgm:pt>
    <dgm:pt modelId="{110E8C30-D1EB-4701-948C-0922AA3AA64A}" type="sibTrans" cxnId="{5982C803-10C4-4198-9DE1-238B885795FA}">
      <dgm:prSet/>
      <dgm:spPr>
        <a:ln w="28575">
          <a:solidFill>
            <a:srgbClr val="F07C37"/>
          </a:solidFill>
          <a:headEnd w="lg" len="lg"/>
        </a:ln>
      </dgm:spPr>
      <dgm:t>
        <a:bodyPr/>
        <a:lstStyle/>
        <a:p>
          <a:pPr algn="ctr"/>
          <a:endParaRPr lang="en-US">
            <a:solidFill>
              <a:srgbClr val="002060"/>
            </a:solidFill>
          </a:endParaRPr>
        </a:p>
      </dgm:t>
    </dgm:pt>
    <dgm:pt modelId="{0FEB8189-3717-4C1B-A642-19F97C58E1BE}" type="parTrans" cxnId="{5982C803-10C4-4198-9DE1-238B885795FA}">
      <dgm:prSet/>
      <dgm:spPr/>
      <dgm:t>
        <a:bodyPr/>
        <a:lstStyle/>
        <a:p>
          <a:pPr algn="ctr"/>
          <a:endParaRPr lang="en-US">
            <a:solidFill>
              <a:srgbClr val="002060"/>
            </a:solidFill>
          </a:endParaRPr>
        </a:p>
      </dgm:t>
    </dgm:pt>
    <dgm:pt modelId="{3D8F0A0B-5EEB-45D8-8791-5D64BEC8B2B4}" type="pres">
      <dgm:prSet presAssocID="{24CF7162-4171-41FE-A436-98ABBE831437}" presName="Name0" presStyleCnt="0">
        <dgm:presLayoutVars>
          <dgm:dir/>
          <dgm:resizeHandles val="exact"/>
        </dgm:presLayoutVars>
      </dgm:prSet>
      <dgm:spPr/>
    </dgm:pt>
    <dgm:pt modelId="{1F343587-7B70-45FC-BD46-2FF7EDA5A14A}" type="pres">
      <dgm:prSet presAssocID="{37D92B4A-A6D1-4BA2-8EF5-277ABB79401C}" presName="node" presStyleLbl="node1" presStyleIdx="0" presStyleCnt="9" custScaleX="65841" custScaleY="65317" custLinFactNeighborX="10801" custLinFactNeighborY="11925">
        <dgm:presLayoutVars>
          <dgm:bulletEnabled val="1"/>
        </dgm:presLayoutVars>
      </dgm:prSet>
      <dgm:spPr/>
    </dgm:pt>
    <dgm:pt modelId="{0732AD04-1DEB-403B-9974-F916AA3CE57D}" type="pres">
      <dgm:prSet presAssocID="{47929F81-527F-46DE-9164-8C86BCB8F1AF}" presName="sibTrans" presStyleLbl="sibTrans1D1" presStyleIdx="0" presStyleCnt="8"/>
      <dgm:spPr/>
    </dgm:pt>
    <dgm:pt modelId="{7839D3F1-A903-4686-95C0-7AA4937BE922}" type="pres">
      <dgm:prSet presAssocID="{47929F81-527F-46DE-9164-8C86BCB8F1AF}" presName="connectorText" presStyleLbl="sibTrans1D1" presStyleIdx="0" presStyleCnt="8"/>
      <dgm:spPr/>
    </dgm:pt>
    <dgm:pt modelId="{5EFC92ED-C4C9-4BB2-BAC3-307BD2BFEE64}" type="pres">
      <dgm:prSet presAssocID="{5B8A5729-76F2-4C3E-AAD0-CED15278A1B5}" presName="node" presStyleLbl="node1" presStyleIdx="1" presStyleCnt="9" custScaleX="76356" custScaleY="59313" custLinFactNeighborX="21543" custLinFactNeighborY="11718">
        <dgm:presLayoutVars>
          <dgm:bulletEnabled val="1"/>
        </dgm:presLayoutVars>
      </dgm:prSet>
      <dgm:spPr/>
    </dgm:pt>
    <dgm:pt modelId="{9255F25A-A01A-45CB-BD54-9A2EC43BE3E4}" type="pres">
      <dgm:prSet presAssocID="{B88EB7FF-59CA-4FDE-977B-9F95A7B4959B}" presName="sibTrans" presStyleLbl="sibTrans1D1" presStyleIdx="1" presStyleCnt="8"/>
      <dgm:spPr/>
    </dgm:pt>
    <dgm:pt modelId="{EE1934F5-F93D-43A3-A948-AFCDA277CC50}" type="pres">
      <dgm:prSet presAssocID="{B88EB7FF-59CA-4FDE-977B-9F95A7B4959B}" presName="connectorText" presStyleLbl="sibTrans1D1" presStyleIdx="1" presStyleCnt="8"/>
      <dgm:spPr/>
    </dgm:pt>
    <dgm:pt modelId="{02365F2E-F525-4061-8CDF-B17AE74ED1E9}" type="pres">
      <dgm:prSet presAssocID="{923688CD-ED25-47DC-9BCD-57054155BE38}" presName="node" presStyleLbl="node1" presStyleIdx="2" presStyleCnt="9" custScaleX="61619" custScaleY="62134" custLinFactNeighborX="33087" custLinFactNeighborY="11960">
        <dgm:presLayoutVars>
          <dgm:bulletEnabled val="1"/>
        </dgm:presLayoutVars>
      </dgm:prSet>
      <dgm:spPr/>
    </dgm:pt>
    <dgm:pt modelId="{D508067A-231C-4253-85F2-8555F49F08FC}" type="pres">
      <dgm:prSet presAssocID="{7E48918B-9395-42CD-8183-C7BDC0D19461}" presName="sibTrans" presStyleLbl="sibTrans1D1" presStyleIdx="2" presStyleCnt="8"/>
      <dgm:spPr/>
    </dgm:pt>
    <dgm:pt modelId="{34AF1233-81DE-45C4-B124-9AEC24CD06DF}" type="pres">
      <dgm:prSet presAssocID="{7E48918B-9395-42CD-8183-C7BDC0D19461}" presName="connectorText" presStyleLbl="sibTrans1D1" presStyleIdx="2" presStyleCnt="8"/>
      <dgm:spPr/>
    </dgm:pt>
    <dgm:pt modelId="{5EE8DADA-3CEF-401C-AED3-A06C64798B2B}" type="pres">
      <dgm:prSet presAssocID="{FF53117E-366A-48A0-A1E0-AB289CFCA10C}" presName="node" presStyleLbl="node1" presStyleIdx="3" presStyleCnt="9" custScaleX="72088" custScaleY="60980" custLinFactNeighborX="8131">
        <dgm:presLayoutVars>
          <dgm:bulletEnabled val="1"/>
        </dgm:presLayoutVars>
      </dgm:prSet>
      <dgm:spPr/>
    </dgm:pt>
    <dgm:pt modelId="{A4BA5189-77C3-4001-8E13-47C975657C69}" type="pres">
      <dgm:prSet presAssocID="{1DF526CD-0C4E-4FC0-9859-B977493D8207}" presName="sibTrans" presStyleLbl="sibTrans1D1" presStyleIdx="3" presStyleCnt="8"/>
      <dgm:spPr/>
    </dgm:pt>
    <dgm:pt modelId="{8B7EE850-02B0-409C-84D1-1E29A209F321}" type="pres">
      <dgm:prSet presAssocID="{1DF526CD-0C4E-4FC0-9859-B977493D8207}" presName="connectorText" presStyleLbl="sibTrans1D1" presStyleIdx="3" presStyleCnt="8"/>
      <dgm:spPr/>
    </dgm:pt>
    <dgm:pt modelId="{A381EA03-210C-4CA4-A001-5B7DEC804660}" type="pres">
      <dgm:prSet presAssocID="{5E4DC803-BD39-4EFB-8DDB-812156696AC6}" presName="node" presStyleLbl="node1" presStyleIdx="4" presStyleCnt="9" custScaleX="64107" custScaleY="61992" custLinFactNeighborX="-4624">
        <dgm:presLayoutVars>
          <dgm:bulletEnabled val="1"/>
        </dgm:presLayoutVars>
      </dgm:prSet>
      <dgm:spPr/>
    </dgm:pt>
    <dgm:pt modelId="{6061475C-EFAD-40B9-8181-FAF9ABE33300}" type="pres">
      <dgm:prSet presAssocID="{110E8C30-D1EB-4701-948C-0922AA3AA64A}" presName="sibTrans" presStyleLbl="sibTrans1D1" presStyleIdx="4" presStyleCnt="8"/>
      <dgm:spPr/>
    </dgm:pt>
    <dgm:pt modelId="{BE6E5A56-4FB0-49B7-9157-FB13B3C4A2AF}" type="pres">
      <dgm:prSet presAssocID="{110E8C30-D1EB-4701-948C-0922AA3AA64A}" presName="connectorText" presStyleLbl="sibTrans1D1" presStyleIdx="4" presStyleCnt="8"/>
      <dgm:spPr/>
    </dgm:pt>
    <dgm:pt modelId="{0A81EE34-11FB-4BE3-BA8D-FE5B9B45003D}" type="pres">
      <dgm:prSet presAssocID="{51DE6F7B-73E3-4FC1-B6EB-0FAE7E7068C0}" presName="node" presStyleLbl="node1" presStyleIdx="5" presStyleCnt="9" custScaleX="51380" custScaleY="56064" custLinFactNeighborX="-9436">
        <dgm:presLayoutVars>
          <dgm:bulletEnabled val="1"/>
        </dgm:presLayoutVars>
      </dgm:prSet>
      <dgm:spPr/>
    </dgm:pt>
    <dgm:pt modelId="{9C1E7148-9C4B-4F06-9632-6FD1752A689D}" type="pres">
      <dgm:prSet presAssocID="{C2E6FC90-7F74-4F33-A0D4-8975774449D9}" presName="sibTrans" presStyleLbl="sibTrans1D1" presStyleIdx="5" presStyleCnt="8"/>
      <dgm:spPr/>
    </dgm:pt>
    <dgm:pt modelId="{F63AD772-E737-4CB5-BE57-41CA313595C5}" type="pres">
      <dgm:prSet presAssocID="{C2E6FC90-7F74-4F33-A0D4-8975774449D9}" presName="connectorText" presStyleLbl="sibTrans1D1" presStyleIdx="5" presStyleCnt="8"/>
      <dgm:spPr/>
    </dgm:pt>
    <dgm:pt modelId="{93814F06-DE7F-49FE-8909-99CCA1E3FDC0}" type="pres">
      <dgm:prSet presAssocID="{496E445A-8D02-401A-BBD4-AF3396AFB02D}" presName="node" presStyleLbl="node1" presStyleIdx="6" presStyleCnt="9" custScaleX="52810" custScaleY="59647" custLinFactX="100000" custLinFactNeighborX="137322" custLinFactNeighborY="-99201">
        <dgm:presLayoutVars>
          <dgm:bulletEnabled val="1"/>
        </dgm:presLayoutVars>
      </dgm:prSet>
      <dgm:spPr/>
    </dgm:pt>
    <dgm:pt modelId="{1483756F-C64C-48BF-831A-A1F89F48654D}" type="pres">
      <dgm:prSet presAssocID="{3223DE2C-DBD9-481C-BADA-4BD733840037}" presName="sibTrans" presStyleLbl="sibTrans1D1" presStyleIdx="6" presStyleCnt="8"/>
      <dgm:spPr/>
    </dgm:pt>
    <dgm:pt modelId="{26AF3637-BB4D-4569-9A0D-26DCACD0DF5D}" type="pres">
      <dgm:prSet presAssocID="{3223DE2C-DBD9-481C-BADA-4BD733840037}" presName="connectorText" presStyleLbl="sibTrans1D1" presStyleIdx="6" presStyleCnt="8"/>
      <dgm:spPr/>
    </dgm:pt>
    <dgm:pt modelId="{0A2855D0-E436-469D-B416-B8E406A02220}" type="pres">
      <dgm:prSet presAssocID="{6E931037-AE10-4678-8187-D1CFB1B4BCFC}" presName="node" presStyleLbl="node1" presStyleIdx="7" presStyleCnt="9" custScaleX="98668" custScaleY="54058" custLinFactNeighborX="-37197" custLinFactNeighborY="-5187">
        <dgm:presLayoutVars>
          <dgm:bulletEnabled val="1"/>
        </dgm:presLayoutVars>
      </dgm:prSet>
      <dgm:spPr/>
    </dgm:pt>
    <dgm:pt modelId="{428BC064-1038-498B-BE88-8A7CF5D92361}" type="pres">
      <dgm:prSet presAssocID="{F3103C35-F42A-494D-9091-6CCCBC35D480}" presName="sibTrans" presStyleLbl="sibTrans1D1" presStyleIdx="7" presStyleCnt="8"/>
      <dgm:spPr/>
    </dgm:pt>
    <dgm:pt modelId="{01CC109B-81D9-456B-BD1A-58129EE27C5F}" type="pres">
      <dgm:prSet presAssocID="{F3103C35-F42A-494D-9091-6CCCBC35D480}" presName="connectorText" presStyleLbl="sibTrans1D1" presStyleIdx="7" presStyleCnt="8"/>
      <dgm:spPr/>
    </dgm:pt>
    <dgm:pt modelId="{F9082505-31AD-42B4-8487-1C3F1F36CA1B}" type="pres">
      <dgm:prSet presAssocID="{AA3B7700-A9D4-4D68-AB27-E3C2D02C7640}" presName="node" presStyleLbl="node1" presStyleIdx="8" presStyleCnt="9" custScaleX="104681" custScaleY="55760" custLinFactNeighborX="-43329" custLinFactNeighborY="-5187">
        <dgm:presLayoutVars>
          <dgm:bulletEnabled val="1"/>
        </dgm:presLayoutVars>
      </dgm:prSet>
      <dgm:spPr/>
    </dgm:pt>
  </dgm:ptLst>
  <dgm:cxnLst>
    <dgm:cxn modelId="{5982C803-10C4-4198-9DE1-238B885795FA}" srcId="{24CF7162-4171-41FE-A436-98ABBE831437}" destId="{5E4DC803-BD39-4EFB-8DDB-812156696AC6}" srcOrd="4" destOrd="0" parTransId="{0FEB8189-3717-4C1B-A642-19F97C58E1BE}" sibTransId="{110E8C30-D1EB-4701-948C-0922AA3AA64A}"/>
    <dgm:cxn modelId="{05072717-781F-4BA9-B922-26F500378F83}" srcId="{24CF7162-4171-41FE-A436-98ABBE831437}" destId="{6E931037-AE10-4678-8187-D1CFB1B4BCFC}" srcOrd="7" destOrd="0" parTransId="{9C33E7D4-C1FB-45EC-93F8-F7E9BF45E427}" sibTransId="{F3103C35-F42A-494D-9091-6CCCBC35D480}"/>
    <dgm:cxn modelId="{381E041A-105A-4EF6-B8E0-7477094FE0E9}" type="presOf" srcId="{1DF526CD-0C4E-4FC0-9859-B977493D8207}" destId="{8B7EE850-02B0-409C-84D1-1E29A209F321}" srcOrd="1" destOrd="0" presId="urn:microsoft.com/office/officeart/2016/7/layout/RepeatingBendingProcessNew"/>
    <dgm:cxn modelId="{5B88E31E-44AB-4319-8003-3EE0F1CA35FC}" type="presOf" srcId="{F3103C35-F42A-494D-9091-6CCCBC35D480}" destId="{428BC064-1038-498B-BE88-8A7CF5D92361}" srcOrd="0" destOrd="0" presId="urn:microsoft.com/office/officeart/2016/7/layout/RepeatingBendingProcessNew"/>
    <dgm:cxn modelId="{4A17661F-0C63-4F67-B133-B7E14900F1AC}" type="presOf" srcId="{C2E6FC90-7F74-4F33-A0D4-8975774449D9}" destId="{9C1E7148-9C4B-4F06-9632-6FD1752A689D}" srcOrd="0" destOrd="0" presId="urn:microsoft.com/office/officeart/2016/7/layout/RepeatingBendingProcessNew"/>
    <dgm:cxn modelId="{24AEDC21-508D-43BC-88CC-19E6C8788BC5}" srcId="{24CF7162-4171-41FE-A436-98ABBE831437}" destId="{37D92B4A-A6D1-4BA2-8EF5-277ABB79401C}" srcOrd="0" destOrd="0" parTransId="{02E34065-3978-47FB-8BAD-431EAAEC488C}" sibTransId="{47929F81-527F-46DE-9164-8C86BCB8F1AF}"/>
    <dgm:cxn modelId="{060F4F24-1A7E-4EEE-80DA-3FD5C5A3DDB7}" srcId="{24CF7162-4171-41FE-A436-98ABBE831437}" destId="{AA3B7700-A9D4-4D68-AB27-E3C2D02C7640}" srcOrd="8" destOrd="0" parTransId="{0783059D-D8F4-4C4A-A8A6-572F5C14E79B}" sibTransId="{CCD76440-4E2D-49D3-9D09-2A894D43A9B6}"/>
    <dgm:cxn modelId="{3040C326-DA1D-46E0-AAA4-E445931FFBD0}" type="presOf" srcId="{5E4DC803-BD39-4EFB-8DDB-812156696AC6}" destId="{A381EA03-210C-4CA4-A001-5B7DEC804660}" srcOrd="0" destOrd="0" presId="urn:microsoft.com/office/officeart/2016/7/layout/RepeatingBendingProcessNew"/>
    <dgm:cxn modelId="{CA0E2B2C-08D5-4E05-AF58-D3FB329E625A}" type="presOf" srcId="{6E931037-AE10-4678-8187-D1CFB1B4BCFC}" destId="{0A2855D0-E436-469D-B416-B8E406A02220}" srcOrd="0" destOrd="0" presId="urn:microsoft.com/office/officeart/2016/7/layout/RepeatingBendingProcessNew"/>
    <dgm:cxn modelId="{AB4FD12C-218E-4D45-AE68-DA8152145FC5}" type="presOf" srcId="{AA3B7700-A9D4-4D68-AB27-E3C2D02C7640}" destId="{F9082505-31AD-42B4-8487-1C3F1F36CA1B}" srcOrd="0" destOrd="0" presId="urn:microsoft.com/office/officeart/2016/7/layout/RepeatingBendingProcessNew"/>
    <dgm:cxn modelId="{A6FCF131-7454-4D8F-B0CA-0E7E0D8E396E}" srcId="{24CF7162-4171-41FE-A436-98ABBE831437}" destId="{923688CD-ED25-47DC-9BCD-57054155BE38}" srcOrd="2" destOrd="0" parTransId="{C2321CF1-0BF1-4253-8B72-3D4E05192D51}" sibTransId="{7E48918B-9395-42CD-8183-C7BDC0D19461}"/>
    <dgm:cxn modelId="{4D49733B-DD53-4C9A-881D-2882BA0416C4}" type="presOf" srcId="{1DF526CD-0C4E-4FC0-9859-B977493D8207}" destId="{A4BA5189-77C3-4001-8E13-47C975657C69}" srcOrd="0" destOrd="0" presId="urn:microsoft.com/office/officeart/2016/7/layout/RepeatingBendingProcessNew"/>
    <dgm:cxn modelId="{D4824A3F-2779-4EE4-A1F8-87C25709805B}" type="presOf" srcId="{B88EB7FF-59CA-4FDE-977B-9F95A7B4959B}" destId="{EE1934F5-F93D-43A3-A948-AFCDA277CC50}" srcOrd="1" destOrd="0" presId="urn:microsoft.com/office/officeart/2016/7/layout/RepeatingBendingProcessNew"/>
    <dgm:cxn modelId="{6E52AF5E-C4FD-459B-835B-75FFE31F43C5}" type="presOf" srcId="{7E48918B-9395-42CD-8183-C7BDC0D19461}" destId="{34AF1233-81DE-45C4-B124-9AEC24CD06DF}" srcOrd="1" destOrd="0" presId="urn:microsoft.com/office/officeart/2016/7/layout/RepeatingBendingProcessNew"/>
    <dgm:cxn modelId="{F02AF34B-F577-43D5-B101-33DE4FC77BF7}" type="presOf" srcId="{24CF7162-4171-41FE-A436-98ABBE831437}" destId="{3D8F0A0B-5EEB-45D8-8791-5D64BEC8B2B4}" srcOrd="0" destOrd="0" presId="urn:microsoft.com/office/officeart/2016/7/layout/RepeatingBendingProcessNew"/>
    <dgm:cxn modelId="{AE7E4850-1188-45F7-BD33-F9691463E081}" type="presOf" srcId="{496E445A-8D02-401A-BBD4-AF3396AFB02D}" destId="{93814F06-DE7F-49FE-8909-99CCA1E3FDC0}" srcOrd="0" destOrd="0" presId="urn:microsoft.com/office/officeart/2016/7/layout/RepeatingBendingProcessNew"/>
    <dgm:cxn modelId="{BC6D9650-4C5D-4151-8575-42D348ADD4BC}" srcId="{24CF7162-4171-41FE-A436-98ABBE831437}" destId="{FF53117E-366A-48A0-A1E0-AB289CFCA10C}" srcOrd="3" destOrd="0" parTransId="{48577E98-68CC-41C6-A523-CBB3F791A4FA}" sibTransId="{1DF526CD-0C4E-4FC0-9859-B977493D8207}"/>
    <dgm:cxn modelId="{0F0E6E52-D698-41F3-8CDB-18F71F3040A5}" type="presOf" srcId="{5B8A5729-76F2-4C3E-AAD0-CED15278A1B5}" destId="{5EFC92ED-C4C9-4BB2-BAC3-307BD2BFEE64}" srcOrd="0" destOrd="0" presId="urn:microsoft.com/office/officeart/2016/7/layout/RepeatingBendingProcessNew"/>
    <dgm:cxn modelId="{EEA26E90-FB4A-4A49-A9D9-40F3554AAEBC}" type="presOf" srcId="{FF53117E-366A-48A0-A1E0-AB289CFCA10C}" destId="{5EE8DADA-3CEF-401C-AED3-A06C64798B2B}" srcOrd="0" destOrd="0" presId="urn:microsoft.com/office/officeart/2016/7/layout/RepeatingBendingProcessNew"/>
    <dgm:cxn modelId="{A9ADCA90-2B73-4609-97F1-C6BF2DA43DD5}" type="presOf" srcId="{110E8C30-D1EB-4701-948C-0922AA3AA64A}" destId="{BE6E5A56-4FB0-49B7-9157-FB13B3C4A2AF}" srcOrd="1" destOrd="0" presId="urn:microsoft.com/office/officeart/2016/7/layout/RepeatingBendingProcessNew"/>
    <dgm:cxn modelId="{40FB0492-4B7E-4363-84E9-2842A6E37E93}" type="presOf" srcId="{C2E6FC90-7F74-4F33-A0D4-8975774449D9}" destId="{F63AD772-E737-4CB5-BE57-41CA313595C5}" srcOrd="1" destOrd="0" presId="urn:microsoft.com/office/officeart/2016/7/layout/RepeatingBendingProcessNew"/>
    <dgm:cxn modelId="{79C78792-4AA1-4669-A907-5373268E1346}" type="presOf" srcId="{3223DE2C-DBD9-481C-BADA-4BD733840037}" destId="{1483756F-C64C-48BF-831A-A1F89F48654D}" srcOrd="0" destOrd="0" presId="urn:microsoft.com/office/officeart/2016/7/layout/RepeatingBendingProcessNew"/>
    <dgm:cxn modelId="{05AE6EA4-4B99-411F-B73F-45DD2E288F4F}" type="presOf" srcId="{B88EB7FF-59CA-4FDE-977B-9F95A7B4959B}" destId="{9255F25A-A01A-45CB-BD54-9A2EC43BE3E4}" srcOrd="0" destOrd="0" presId="urn:microsoft.com/office/officeart/2016/7/layout/RepeatingBendingProcessNew"/>
    <dgm:cxn modelId="{1193FEB0-4AA6-484C-8097-1ADCF59577F6}" type="presOf" srcId="{F3103C35-F42A-494D-9091-6CCCBC35D480}" destId="{01CC109B-81D9-456B-BD1A-58129EE27C5F}" srcOrd="1" destOrd="0" presId="urn:microsoft.com/office/officeart/2016/7/layout/RepeatingBendingProcessNew"/>
    <dgm:cxn modelId="{717244B1-AA34-4736-A188-33818664924E}" type="presOf" srcId="{923688CD-ED25-47DC-9BCD-57054155BE38}" destId="{02365F2E-F525-4061-8CDF-B17AE74ED1E9}" srcOrd="0" destOrd="0" presId="urn:microsoft.com/office/officeart/2016/7/layout/RepeatingBendingProcessNew"/>
    <dgm:cxn modelId="{6112AFB8-D066-4FDF-9235-DCB904474A53}" type="presOf" srcId="{37D92B4A-A6D1-4BA2-8EF5-277ABB79401C}" destId="{1F343587-7B70-45FC-BD46-2FF7EDA5A14A}" srcOrd="0" destOrd="0" presId="urn:microsoft.com/office/officeart/2016/7/layout/RepeatingBendingProcessNew"/>
    <dgm:cxn modelId="{C864AEC3-82A6-421F-846A-81C3C7009756}" type="presOf" srcId="{47929F81-527F-46DE-9164-8C86BCB8F1AF}" destId="{7839D3F1-A903-4686-95C0-7AA4937BE922}" srcOrd="1" destOrd="0" presId="urn:microsoft.com/office/officeart/2016/7/layout/RepeatingBendingProcessNew"/>
    <dgm:cxn modelId="{7A6214C7-F16D-405E-9CF0-C87D2D4826C3}" type="presOf" srcId="{110E8C30-D1EB-4701-948C-0922AA3AA64A}" destId="{6061475C-EFAD-40B9-8181-FAF9ABE33300}" srcOrd="0" destOrd="0" presId="urn:microsoft.com/office/officeart/2016/7/layout/RepeatingBendingProcessNew"/>
    <dgm:cxn modelId="{4A966ED7-2799-4F80-9A2F-539715EF54F4}" type="presOf" srcId="{3223DE2C-DBD9-481C-BADA-4BD733840037}" destId="{26AF3637-BB4D-4569-9A0D-26DCACD0DF5D}" srcOrd="1" destOrd="0" presId="urn:microsoft.com/office/officeart/2016/7/layout/RepeatingBendingProcessNew"/>
    <dgm:cxn modelId="{76635AD8-05FC-43F3-A97D-C078D613FB73}" type="presOf" srcId="{7E48918B-9395-42CD-8183-C7BDC0D19461}" destId="{D508067A-231C-4253-85F2-8555F49F08FC}" srcOrd="0" destOrd="0" presId="urn:microsoft.com/office/officeart/2016/7/layout/RepeatingBendingProcessNew"/>
    <dgm:cxn modelId="{56D0E6DC-5821-410B-B824-F0FDBC30C9CA}" type="presOf" srcId="{47929F81-527F-46DE-9164-8C86BCB8F1AF}" destId="{0732AD04-1DEB-403B-9974-F916AA3CE57D}" srcOrd="0" destOrd="0" presId="urn:microsoft.com/office/officeart/2016/7/layout/RepeatingBendingProcessNew"/>
    <dgm:cxn modelId="{605AF7E1-49B7-4793-87E2-2341890830D8}" srcId="{24CF7162-4171-41FE-A436-98ABBE831437}" destId="{51DE6F7B-73E3-4FC1-B6EB-0FAE7E7068C0}" srcOrd="5" destOrd="0" parTransId="{09438114-337C-401B-A59D-1285939D0E26}" sibTransId="{C2E6FC90-7F74-4F33-A0D4-8975774449D9}"/>
    <dgm:cxn modelId="{C04115F3-BBFB-4133-BA7A-5553DE49FA6C}" srcId="{24CF7162-4171-41FE-A436-98ABBE831437}" destId="{496E445A-8D02-401A-BBD4-AF3396AFB02D}" srcOrd="6" destOrd="0" parTransId="{AE077A2F-D1DC-4AEF-99B1-36AB40831216}" sibTransId="{3223DE2C-DBD9-481C-BADA-4BD733840037}"/>
    <dgm:cxn modelId="{61E83FF4-D477-4D02-AF81-6D02E1F04C04}" srcId="{24CF7162-4171-41FE-A436-98ABBE831437}" destId="{5B8A5729-76F2-4C3E-AAD0-CED15278A1B5}" srcOrd="1" destOrd="0" parTransId="{1296869A-EB12-4BA7-90A8-A4B7C8AF2A62}" sibTransId="{B88EB7FF-59CA-4FDE-977B-9F95A7B4959B}"/>
    <dgm:cxn modelId="{5EDA35FE-7F45-47D9-8EB4-98B403C5BDEF}" type="presOf" srcId="{51DE6F7B-73E3-4FC1-B6EB-0FAE7E7068C0}" destId="{0A81EE34-11FB-4BE3-BA8D-FE5B9B45003D}" srcOrd="0" destOrd="0" presId="urn:microsoft.com/office/officeart/2016/7/layout/RepeatingBendingProcessNew"/>
    <dgm:cxn modelId="{55B46FE1-95FA-485C-AAD7-C811148E5196}" type="presParOf" srcId="{3D8F0A0B-5EEB-45D8-8791-5D64BEC8B2B4}" destId="{1F343587-7B70-45FC-BD46-2FF7EDA5A14A}" srcOrd="0" destOrd="0" presId="urn:microsoft.com/office/officeart/2016/7/layout/RepeatingBendingProcessNew"/>
    <dgm:cxn modelId="{3AD241D6-2061-4392-8519-BEE33E4AA30B}" type="presParOf" srcId="{3D8F0A0B-5EEB-45D8-8791-5D64BEC8B2B4}" destId="{0732AD04-1DEB-403B-9974-F916AA3CE57D}" srcOrd="1" destOrd="0" presId="urn:microsoft.com/office/officeart/2016/7/layout/RepeatingBendingProcessNew"/>
    <dgm:cxn modelId="{8326CC4A-471B-410C-8314-E62C4D9D3F5E}" type="presParOf" srcId="{0732AD04-1DEB-403B-9974-F916AA3CE57D}" destId="{7839D3F1-A903-4686-95C0-7AA4937BE922}" srcOrd="0" destOrd="0" presId="urn:microsoft.com/office/officeart/2016/7/layout/RepeatingBendingProcessNew"/>
    <dgm:cxn modelId="{52F80149-8348-4B3B-9416-84FD86F74DD3}" type="presParOf" srcId="{3D8F0A0B-5EEB-45D8-8791-5D64BEC8B2B4}" destId="{5EFC92ED-C4C9-4BB2-BAC3-307BD2BFEE64}" srcOrd="2" destOrd="0" presId="urn:microsoft.com/office/officeart/2016/7/layout/RepeatingBendingProcessNew"/>
    <dgm:cxn modelId="{E805B7B6-8A48-4174-98F5-25A067CE033D}" type="presParOf" srcId="{3D8F0A0B-5EEB-45D8-8791-5D64BEC8B2B4}" destId="{9255F25A-A01A-45CB-BD54-9A2EC43BE3E4}" srcOrd="3" destOrd="0" presId="urn:microsoft.com/office/officeart/2016/7/layout/RepeatingBendingProcessNew"/>
    <dgm:cxn modelId="{7E65CB63-81B2-4A3B-979A-BBCE635AB206}" type="presParOf" srcId="{9255F25A-A01A-45CB-BD54-9A2EC43BE3E4}" destId="{EE1934F5-F93D-43A3-A948-AFCDA277CC50}" srcOrd="0" destOrd="0" presId="urn:microsoft.com/office/officeart/2016/7/layout/RepeatingBendingProcessNew"/>
    <dgm:cxn modelId="{1E763E3D-C896-42C3-AF6A-9CA7FCEA1D28}" type="presParOf" srcId="{3D8F0A0B-5EEB-45D8-8791-5D64BEC8B2B4}" destId="{02365F2E-F525-4061-8CDF-B17AE74ED1E9}" srcOrd="4" destOrd="0" presId="urn:microsoft.com/office/officeart/2016/7/layout/RepeatingBendingProcessNew"/>
    <dgm:cxn modelId="{D9F968A9-A25D-42C4-BC46-EE4F3D694DE0}" type="presParOf" srcId="{3D8F0A0B-5EEB-45D8-8791-5D64BEC8B2B4}" destId="{D508067A-231C-4253-85F2-8555F49F08FC}" srcOrd="5" destOrd="0" presId="urn:microsoft.com/office/officeart/2016/7/layout/RepeatingBendingProcessNew"/>
    <dgm:cxn modelId="{AE15B5EE-3CB6-494C-8589-E69318BB5DAA}" type="presParOf" srcId="{D508067A-231C-4253-85F2-8555F49F08FC}" destId="{34AF1233-81DE-45C4-B124-9AEC24CD06DF}" srcOrd="0" destOrd="0" presId="urn:microsoft.com/office/officeart/2016/7/layout/RepeatingBendingProcessNew"/>
    <dgm:cxn modelId="{6A4A8071-CE8A-4460-84E0-ADE180671447}" type="presParOf" srcId="{3D8F0A0B-5EEB-45D8-8791-5D64BEC8B2B4}" destId="{5EE8DADA-3CEF-401C-AED3-A06C64798B2B}" srcOrd="6" destOrd="0" presId="urn:microsoft.com/office/officeart/2016/7/layout/RepeatingBendingProcessNew"/>
    <dgm:cxn modelId="{EC21D751-70A5-48D9-89DD-B9D755D22345}" type="presParOf" srcId="{3D8F0A0B-5EEB-45D8-8791-5D64BEC8B2B4}" destId="{A4BA5189-77C3-4001-8E13-47C975657C69}" srcOrd="7" destOrd="0" presId="urn:microsoft.com/office/officeart/2016/7/layout/RepeatingBendingProcessNew"/>
    <dgm:cxn modelId="{543DD0FB-7FB3-4924-89CA-EBB048CEAA2C}" type="presParOf" srcId="{A4BA5189-77C3-4001-8E13-47C975657C69}" destId="{8B7EE850-02B0-409C-84D1-1E29A209F321}" srcOrd="0" destOrd="0" presId="urn:microsoft.com/office/officeart/2016/7/layout/RepeatingBendingProcessNew"/>
    <dgm:cxn modelId="{2D27BC2E-B4ED-48B4-9A97-FF22F6862CDA}" type="presParOf" srcId="{3D8F0A0B-5EEB-45D8-8791-5D64BEC8B2B4}" destId="{A381EA03-210C-4CA4-A001-5B7DEC804660}" srcOrd="8" destOrd="0" presId="urn:microsoft.com/office/officeart/2016/7/layout/RepeatingBendingProcessNew"/>
    <dgm:cxn modelId="{8FE63969-D549-4565-8A96-4CA0359F150F}" type="presParOf" srcId="{3D8F0A0B-5EEB-45D8-8791-5D64BEC8B2B4}" destId="{6061475C-EFAD-40B9-8181-FAF9ABE33300}" srcOrd="9" destOrd="0" presId="urn:microsoft.com/office/officeart/2016/7/layout/RepeatingBendingProcessNew"/>
    <dgm:cxn modelId="{55057EF3-3CD1-4A27-8E24-155DA713F6C8}" type="presParOf" srcId="{6061475C-EFAD-40B9-8181-FAF9ABE33300}" destId="{BE6E5A56-4FB0-49B7-9157-FB13B3C4A2AF}" srcOrd="0" destOrd="0" presId="urn:microsoft.com/office/officeart/2016/7/layout/RepeatingBendingProcessNew"/>
    <dgm:cxn modelId="{5F5AE3E8-F205-4F64-8CDD-6B83000367DD}" type="presParOf" srcId="{3D8F0A0B-5EEB-45D8-8791-5D64BEC8B2B4}" destId="{0A81EE34-11FB-4BE3-BA8D-FE5B9B45003D}" srcOrd="10" destOrd="0" presId="urn:microsoft.com/office/officeart/2016/7/layout/RepeatingBendingProcessNew"/>
    <dgm:cxn modelId="{36042948-3109-4871-8C72-487C28E16D50}" type="presParOf" srcId="{3D8F0A0B-5EEB-45D8-8791-5D64BEC8B2B4}" destId="{9C1E7148-9C4B-4F06-9632-6FD1752A689D}" srcOrd="11" destOrd="0" presId="urn:microsoft.com/office/officeart/2016/7/layout/RepeatingBendingProcessNew"/>
    <dgm:cxn modelId="{795DC09E-E722-4DE2-B155-4BDFCD41E1A6}" type="presParOf" srcId="{9C1E7148-9C4B-4F06-9632-6FD1752A689D}" destId="{F63AD772-E737-4CB5-BE57-41CA313595C5}" srcOrd="0" destOrd="0" presId="urn:microsoft.com/office/officeart/2016/7/layout/RepeatingBendingProcessNew"/>
    <dgm:cxn modelId="{A726A284-DD98-48DA-A4A6-3E0DC020C48A}" type="presParOf" srcId="{3D8F0A0B-5EEB-45D8-8791-5D64BEC8B2B4}" destId="{93814F06-DE7F-49FE-8909-99CCA1E3FDC0}" srcOrd="12" destOrd="0" presId="urn:microsoft.com/office/officeart/2016/7/layout/RepeatingBendingProcessNew"/>
    <dgm:cxn modelId="{C1AFFCF3-D8DE-41A3-B292-8E6A535E3B98}" type="presParOf" srcId="{3D8F0A0B-5EEB-45D8-8791-5D64BEC8B2B4}" destId="{1483756F-C64C-48BF-831A-A1F89F48654D}" srcOrd="13" destOrd="0" presId="urn:microsoft.com/office/officeart/2016/7/layout/RepeatingBendingProcessNew"/>
    <dgm:cxn modelId="{6B76A5B1-056E-4D62-AFCC-0EE29A133AB6}" type="presParOf" srcId="{1483756F-C64C-48BF-831A-A1F89F48654D}" destId="{26AF3637-BB4D-4569-9A0D-26DCACD0DF5D}" srcOrd="0" destOrd="0" presId="urn:microsoft.com/office/officeart/2016/7/layout/RepeatingBendingProcessNew"/>
    <dgm:cxn modelId="{5C01D0D2-DCCD-4119-905E-5D8DAF56EA83}" type="presParOf" srcId="{3D8F0A0B-5EEB-45D8-8791-5D64BEC8B2B4}" destId="{0A2855D0-E436-469D-B416-B8E406A02220}" srcOrd="14" destOrd="0" presId="urn:microsoft.com/office/officeart/2016/7/layout/RepeatingBendingProcessNew"/>
    <dgm:cxn modelId="{64FF3D8D-0646-41AE-A708-5D9CF3D793E5}" type="presParOf" srcId="{3D8F0A0B-5EEB-45D8-8791-5D64BEC8B2B4}" destId="{428BC064-1038-498B-BE88-8A7CF5D92361}" srcOrd="15" destOrd="0" presId="urn:microsoft.com/office/officeart/2016/7/layout/RepeatingBendingProcessNew"/>
    <dgm:cxn modelId="{F1266B0C-EEE9-4747-B66C-2287BF0C1D87}" type="presParOf" srcId="{428BC064-1038-498B-BE88-8A7CF5D92361}" destId="{01CC109B-81D9-456B-BD1A-58129EE27C5F}" srcOrd="0" destOrd="0" presId="urn:microsoft.com/office/officeart/2016/7/layout/RepeatingBendingProcessNew"/>
    <dgm:cxn modelId="{A6F9A64A-5888-45C0-B1A8-DF3E8F9EDE47}" type="presParOf" srcId="{3D8F0A0B-5EEB-45D8-8791-5D64BEC8B2B4}" destId="{F9082505-31AD-42B4-8487-1C3F1F36CA1B}"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BEC2C1-341E-4F55-8D24-05C126C53A48}"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FAE76092-3448-466F-9307-D6652276EA24}">
      <dgm:prSet custT="1"/>
      <dgm:spPr>
        <a:solidFill>
          <a:srgbClr val="48604A"/>
        </a:solidFill>
        <a:ln>
          <a:noFill/>
        </a:ln>
      </dgm:spPr>
      <dgm:t>
        <a:bodyPr/>
        <a:lstStyle/>
        <a:p>
          <a:r>
            <a:rPr lang="en-US" sz="1600" err="1">
              <a:latin typeface="+mn-lt"/>
            </a:rPr>
            <a:t>Predstečajni</a:t>
          </a:r>
          <a:r>
            <a:rPr lang="en-US" sz="1600">
              <a:latin typeface="+mn-lt"/>
            </a:rPr>
            <a:t> </a:t>
          </a:r>
          <a:r>
            <a:rPr lang="en-US" sz="1600" err="1">
              <a:latin typeface="+mn-lt"/>
            </a:rPr>
            <a:t>postupak</a:t>
          </a:r>
          <a:r>
            <a:rPr lang="en-US" sz="1600">
              <a:latin typeface="+mn-lt"/>
            </a:rPr>
            <a:t>, </a:t>
          </a:r>
          <a:r>
            <a:rPr lang="en-US" sz="1600" err="1">
              <a:latin typeface="+mn-lt"/>
            </a:rPr>
            <a:t>stečajni</a:t>
          </a:r>
          <a:r>
            <a:rPr lang="en-US" sz="1600">
              <a:latin typeface="+mn-lt"/>
            </a:rPr>
            <a:t> </a:t>
          </a:r>
          <a:r>
            <a:rPr lang="en-US" sz="1600" err="1">
              <a:latin typeface="+mn-lt"/>
            </a:rPr>
            <a:t>postupak</a:t>
          </a:r>
          <a:endParaRPr lang="en-US" sz="1600">
            <a:latin typeface="+mn-lt"/>
          </a:endParaRPr>
        </a:p>
      </dgm:t>
    </dgm:pt>
    <dgm:pt modelId="{42EB12B7-D53B-463F-BE4D-484712645EA8}" type="parTrans" cxnId="{7291C0DA-7205-49C5-8F50-21D53A470CC9}">
      <dgm:prSet/>
      <dgm:spPr/>
      <dgm:t>
        <a:bodyPr/>
        <a:lstStyle/>
        <a:p>
          <a:endParaRPr lang="en-US" sz="1600">
            <a:latin typeface="Century Gothic" panose="020B0502020202020204" pitchFamily="34" charset="0"/>
          </a:endParaRPr>
        </a:p>
      </dgm:t>
    </dgm:pt>
    <dgm:pt modelId="{ED9F0E30-AD21-49C1-B841-B6D6ED16F864}" type="sibTrans" cxnId="{7291C0DA-7205-49C5-8F50-21D53A470CC9}">
      <dgm:prSet custT="1"/>
      <dgm:spPr>
        <a:ln w="25400">
          <a:solidFill>
            <a:srgbClr val="F07C37"/>
          </a:solidFill>
        </a:ln>
      </dgm:spPr>
      <dgm:t>
        <a:bodyPr/>
        <a:lstStyle/>
        <a:p>
          <a:endParaRPr lang="en-US" sz="1600">
            <a:latin typeface="Century Gothic" panose="020B0502020202020204" pitchFamily="34" charset="0"/>
          </a:endParaRPr>
        </a:p>
      </dgm:t>
    </dgm:pt>
    <dgm:pt modelId="{1CB3EDC5-9D23-429C-BEC2-1142EB5F38F9}">
      <dgm:prSet custT="1"/>
      <dgm:spPr>
        <a:solidFill>
          <a:srgbClr val="48604A"/>
        </a:solidFill>
        <a:ln>
          <a:noFill/>
        </a:ln>
      </dgm:spPr>
      <dgm:t>
        <a:bodyPr/>
        <a:lstStyle/>
        <a:p>
          <a:r>
            <a:rPr lang="en-US" sz="1600" err="1">
              <a:latin typeface="+mn-lt"/>
            </a:rPr>
            <a:t>Pravomoćna</a:t>
          </a:r>
          <a:r>
            <a:rPr lang="en-US" sz="1600">
              <a:latin typeface="+mn-lt"/>
            </a:rPr>
            <a:t> </a:t>
          </a:r>
          <a:r>
            <a:rPr lang="en-US" sz="1600" err="1">
              <a:latin typeface="+mn-lt"/>
            </a:rPr>
            <a:t>osuđujuća</a:t>
          </a:r>
          <a:r>
            <a:rPr lang="en-US" sz="1600">
              <a:latin typeface="+mn-lt"/>
            </a:rPr>
            <a:t> </a:t>
          </a:r>
          <a:r>
            <a:rPr lang="en-US" sz="1600" err="1">
              <a:latin typeface="+mn-lt"/>
            </a:rPr>
            <a:t>presuda</a:t>
          </a:r>
          <a:r>
            <a:rPr lang="en-US" sz="1600">
              <a:latin typeface="+mn-lt"/>
            </a:rPr>
            <a:t> </a:t>
          </a:r>
          <a:r>
            <a:rPr lang="en-US" sz="1600" err="1">
              <a:latin typeface="+mn-lt"/>
            </a:rPr>
            <a:t>za</a:t>
          </a:r>
          <a:r>
            <a:rPr lang="en-US" sz="1600">
              <a:latin typeface="+mn-lt"/>
            </a:rPr>
            <a:t> </a:t>
          </a:r>
          <a:r>
            <a:rPr lang="en-US" sz="1600" err="1">
              <a:latin typeface="+mn-lt"/>
            </a:rPr>
            <a:t>određena</a:t>
          </a:r>
          <a:r>
            <a:rPr lang="en-US" sz="1600">
              <a:latin typeface="+mn-lt"/>
            </a:rPr>
            <a:t> KD</a:t>
          </a:r>
        </a:p>
      </dgm:t>
    </dgm:pt>
    <dgm:pt modelId="{5F4D853E-95D4-46CC-8CC1-3300BC43BB76}" type="parTrans" cxnId="{F333CAB8-961C-4274-8C64-01C686C61853}">
      <dgm:prSet/>
      <dgm:spPr/>
      <dgm:t>
        <a:bodyPr/>
        <a:lstStyle/>
        <a:p>
          <a:endParaRPr lang="en-US" sz="1600">
            <a:latin typeface="Century Gothic" panose="020B0502020202020204" pitchFamily="34" charset="0"/>
          </a:endParaRPr>
        </a:p>
      </dgm:t>
    </dgm:pt>
    <dgm:pt modelId="{58543940-969E-48E0-8FF0-3DD833CC2E1D}" type="sibTrans" cxnId="{F333CAB8-961C-4274-8C64-01C686C61853}">
      <dgm:prSet custT="1"/>
      <dgm:spPr>
        <a:ln w="25400">
          <a:solidFill>
            <a:srgbClr val="F07C37"/>
          </a:solidFill>
        </a:ln>
      </dgm:spPr>
      <dgm:t>
        <a:bodyPr/>
        <a:lstStyle/>
        <a:p>
          <a:endParaRPr lang="en-US" sz="1600">
            <a:latin typeface="Century Gothic" panose="020B0502020202020204" pitchFamily="34" charset="0"/>
          </a:endParaRPr>
        </a:p>
      </dgm:t>
    </dgm:pt>
    <dgm:pt modelId="{606C159A-2CAA-4197-8F1E-69BF0FFBCCFA}">
      <dgm:prSet custT="1"/>
      <dgm:spPr>
        <a:solidFill>
          <a:srgbClr val="48604A"/>
        </a:solidFill>
        <a:ln>
          <a:noFill/>
        </a:ln>
      </dgm:spPr>
      <dgm:t>
        <a:bodyPr/>
        <a:lstStyle/>
        <a:p>
          <a:r>
            <a:rPr lang="hr-HR" sz="1600">
              <a:latin typeface="+mn-lt"/>
            </a:rPr>
            <a:t>Kršenje etičkih standarda profesije</a:t>
          </a:r>
          <a:endParaRPr lang="en-US" sz="1600">
            <a:latin typeface="+mn-lt"/>
          </a:endParaRPr>
        </a:p>
      </dgm:t>
    </dgm:pt>
    <dgm:pt modelId="{204C81BB-F992-4D89-97A8-56D5052EBEC5}" type="parTrans" cxnId="{68AE4A83-9774-4B8A-A862-E3F8EC0C5E66}">
      <dgm:prSet/>
      <dgm:spPr/>
      <dgm:t>
        <a:bodyPr/>
        <a:lstStyle/>
        <a:p>
          <a:endParaRPr lang="en-US" sz="1600">
            <a:latin typeface="Century Gothic" panose="020B0502020202020204" pitchFamily="34" charset="0"/>
          </a:endParaRPr>
        </a:p>
      </dgm:t>
    </dgm:pt>
    <dgm:pt modelId="{48C19E48-5202-49E9-842F-182FD10307C3}" type="sibTrans" cxnId="{68AE4A83-9774-4B8A-A862-E3F8EC0C5E66}">
      <dgm:prSet custT="1"/>
      <dgm:spPr>
        <a:ln w="25400">
          <a:solidFill>
            <a:srgbClr val="F07C37"/>
          </a:solidFill>
        </a:ln>
      </dgm:spPr>
      <dgm:t>
        <a:bodyPr/>
        <a:lstStyle/>
        <a:p>
          <a:endParaRPr lang="en-US" sz="1600">
            <a:latin typeface="Century Gothic" panose="020B0502020202020204" pitchFamily="34" charset="0"/>
          </a:endParaRPr>
        </a:p>
      </dgm:t>
    </dgm:pt>
    <dgm:pt modelId="{243E70D8-C87F-42E0-9148-7807A52F2E4D}">
      <dgm:prSet custT="1"/>
      <dgm:spPr>
        <a:solidFill>
          <a:srgbClr val="48604A"/>
        </a:solidFill>
        <a:ln>
          <a:noFill/>
        </a:ln>
      </dgm:spPr>
      <dgm:t>
        <a:bodyPr/>
        <a:lstStyle/>
        <a:p>
          <a:r>
            <a:rPr lang="hr-HR" sz="1400">
              <a:latin typeface="+mn-lt"/>
            </a:rPr>
            <a:t>Pravomoćna presuda za povredu načela Ugovora o EU </a:t>
          </a:r>
          <a:r>
            <a:rPr lang="en-US" sz="1400">
              <a:latin typeface="+mn-lt"/>
            </a:rPr>
            <a:t>I </a:t>
          </a:r>
          <a:r>
            <a:rPr lang="hr-HR" sz="1400">
              <a:latin typeface="+mn-lt"/>
            </a:rPr>
            <a:t>Povelje EU </a:t>
          </a:r>
          <a:endParaRPr lang="en-US" sz="1400">
            <a:latin typeface="+mn-lt"/>
          </a:endParaRPr>
        </a:p>
      </dgm:t>
    </dgm:pt>
    <dgm:pt modelId="{6D327D72-A1CE-437D-AD78-7609AD54674C}" type="parTrans" cxnId="{2B0D27CD-AA62-4580-997A-BB9605950220}">
      <dgm:prSet/>
      <dgm:spPr/>
      <dgm:t>
        <a:bodyPr/>
        <a:lstStyle/>
        <a:p>
          <a:endParaRPr lang="en-US" sz="1600">
            <a:latin typeface="Century Gothic" panose="020B0502020202020204" pitchFamily="34" charset="0"/>
          </a:endParaRPr>
        </a:p>
      </dgm:t>
    </dgm:pt>
    <dgm:pt modelId="{274B85E0-4FE4-4C11-9C98-E718C95ABA1A}" type="sibTrans" cxnId="{2B0D27CD-AA62-4580-997A-BB9605950220}">
      <dgm:prSet custT="1"/>
      <dgm:spPr>
        <a:ln w="25400">
          <a:solidFill>
            <a:srgbClr val="F07C37"/>
          </a:solidFill>
        </a:ln>
      </dgm:spPr>
      <dgm:t>
        <a:bodyPr/>
        <a:lstStyle/>
        <a:p>
          <a:endParaRPr lang="en-US" sz="1600">
            <a:latin typeface="Century Gothic" panose="020B0502020202020204" pitchFamily="34" charset="0"/>
          </a:endParaRPr>
        </a:p>
      </dgm:t>
    </dgm:pt>
    <dgm:pt modelId="{709B22F7-B008-4AFF-B3BC-29CCD227DCEA}">
      <dgm:prSet custT="1"/>
      <dgm:spPr>
        <a:solidFill>
          <a:srgbClr val="48604A"/>
        </a:solidFill>
        <a:ln>
          <a:noFill/>
        </a:ln>
      </dgm:spPr>
      <dgm:t>
        <a:bodyPr/>
        <a:lstStyle/>
        <a:p>
          <a:r>
            <a:rPr lang="hr-HR" sz="1600">
              <a:latin typeface="+mn-lt"/>
            </a:rPr>
            <a:t>Neispunjenje isplate plaće zaposlenicima, doprinosa</a:t>
          </a:r>
          <a:r>
            <a:rPr lang="en-US" sz="1600">
              <a:latin typeface="+mn-lt"/>
            </a:rPr>
            <a:t>, </a:t>
          </a:r>
          <a:r>
            <a:rPr lang="en-US" sz="1600" err="1">
              <a:latin typeface="+mn-lt"/>
            </a:rPr>
            <a:t>poreza</a:t>
          </a:r>
          <a:endParaRPr lang="en-US" sz="1600">
            <a:latin typeface="+mn-lt"/>
          </a:endParaRPr>
        </a:p>
      </dgm:t>
    </dgm:pt>
    <dgm:pt modelId="{179EDA67-6F34-424F-AA82-3231C7F22F7E}" type="parTrans" cxnId="{A786190F-1318-406D-9EF8-51EBDCED91B9}">
      <dgm:prSet/>
      <dgm:spPr/>
      <dgm:t>
        <a:bodyPr/>
        <a:lstStyle/>
        <a:p>
          <a:endParaRPr lang="en-US" sz="1600">
            <a:latin typeface="Century Gothic" panose="020B0502020202020204" pitchFamily="34" charset="0"/>
          </a:endParaRPr>
        </a:p>
      </dgm:t>
    </dgm:pt>
    <dgm:pt modelId="{00E365FA-2A2B-4E5E-A299-38A90BDDFA5A}" type="sibTrans" cxnId="{A786190F-1318-406D-9EF8-51EBDCED91B9}">
      <dgm:prSet custT="1"/>
      <dgm:spPr>
        <a:ln w="31750">
          <a:solidFill>
            <a:srgbClr val="F07C37"/>
          </a:solidFill>
        </a:ln>
      </dgm:spPr>
      <dgm:t>
        <a:bodyPr/>
        <a:lstStyle/>
        <a:p>
          <a:endParaRPr lang="en-US" sz="1600">
            <a:latin typeface="Century Gothic" panose="020B0502020202020204" pitchFamily="34" charset="0"/>
          </a:endParaRPr>
        </a:p>
      </dgm:t>
    </dgm:pt>
    <dgm:pt modelId="{55C46892-E0A6-4A1E-944F-7DEEF9970BBF}">
      <dgm:prSet custT="1"/>
      <dgm:spPr>
        <a:solidFill>
          <a:srgbClr val="48604A"/>
        </a:solidFill>
        <a:ln>
          <a:noFill/>
        </a:ln>
      </dgm:spPr>
      <dgm:t>
        <a:bodyPr/>
        <a:lstStyle/>
        <a:p>
          <a:r>
            <a:rPr lang="hr-HR" sz="1400">
              <a:latin typeface="+mn-lt"/>
            </a:rPr>
            <a:t>Osnivanje fiktivnog gospodarskog subjekta radi izbjegavanja obaveza</a:t>
          </a:r>
          <a:endParaRPr lang="en-US" sz="1400">
            <a:latin typeface="+mn-lt"/>
          </a:endParaRPr>
        </a:p>
      </dgm:t>
    </dgm:pt>
    <dgm:pt modelId="{6B52645F-26A8-4B80-AFC1-0F86CB90064B}" type="parTrans" cxnId="{2D96DB53-C873-48F4-84B8-A95717C9E360}">
      <dgm:prSet/>
      <dgm:spPr/>
      <dgm:t>
        <a:bodyPr/>
        <a:lstStyle/>
        <a:p>
          <a:endParaRPr lang="en-US" sz="1600">
            <a:latin typeface="Century Gothic" panose="020B0502020202020204" pitchFamily="34" charset="0"/>
          </a:endParaRPr>
        </a:p>
      </dgm:t>
    </dgm:pt>
    <dgm:pt modelId="{E827B629-3BC9-4143-B0C3-D242A4136FDD}" type="sibTrans" cxnId="{2D96DB53-C873-48F4-84B8-A95717C9E360}">
      <dgm:prSet custT="1"/>
      <dgm:spPr>
        <a:ln w="25400">
          <a:solidFill>
            <a:srgbClr val="F07C37"/>
          </a:solidFill>
        </a:ln>
      </dgm:spPr>
      <dgm:t>
        <a:bodyPr/>
        <a:lstStyle/>
        <a:p>
          <a:endParaRPr lang="en-US" sz="1600">
            <a:latin typeface="Century Gothic" panose="020B0502020202020204" pitchFamily="34" charset="0"/>
          </a:endParaRPr>
        </a:p>
      </dgm:t>
    </dgm:pt>
    <dgm:pt modelId="{5FB91BD1-36F0-44EC-BCA1-8F136552334F}">
      <dgm:prSet custT="1"/>
      <dgm:spPr>
        <a:solidFill>
          <a:srgbClr val="48604A"/>
        </a:solidFill>
        <a:ln>
          <a:noFill/>
        </a:ln>
      </dgm:spPr>
      <dgm:t>
        <a:bodyPr/>
        <a:lstStyle/>
        <a:p>
          <a:r>
            <a:rPr lang="en-US" sz="1600" err="1">
              <a:latin typeface="+mn-lt"/>
            </a:rPr>
            <a:t>Sukob</a:t>
          </a:r>
          <a:r>
            <a:rPr lang="en-US" sz="1600">
              <a:latin typeface="+mn-lt"/>
            </a:rPr>
            <a:t> </a:t>
          </a:r>
          <a:r>
            <a:rPr lang="en-US" sz="1600" err="1">
              <a:latin typeface="+mn-lt"/>
            </a:rPr>
            <a:t>interesa</a:t>
          </a:r>
          <a:endParaRPr lang="en-US" sz="1600">
            <a:latin typeface="+mn-lt"/>
          </a:endParaRPr>
        </a:p>
      </dgm:t>
    </dgm:pt>
    <dgm:pt modelId="{BF8D1AA0-02C9-4108-9DFE-C13E068139B4}" type="parTrans" cxnId="{7AC0E925-264A-43AB-8113-BCCF65C61405}">
      <dgm:prSet/>
      <dgm:spPr/>
      <dgm:t>
        <a:bodyPr/>
        <a:lstStyle/>
        <a:p>
          <a:endParaRPr lang="en-US" sz="1600">
            <a:latin typeface="Century Gothic" panose="020B0502020202020204" pitchFamily="34" charset="0"/>
          </a:endParaRPr>
        </a:p>
      </dgm:t>
    </dgm:pt>
    <dgm:pt modelId="{610B6E91-40F9-42DA-B5D0-68C2B14CFB10}" type="sibTrans" cxnId="{7AC0E925-264A-43AB-8113-BCCF65C61405}">
      <dgm:prSet custT="1"/>
      <dgm:spPr>
        <a:ln w="25400">
          <a:solidFill>
            <a:srgbClr val="F07C37"/>
          </a:solidFill>
        </a:ln>
      </dgm:spPr>
      <dgm:t>
        <a:bodyPr/>
        <a:lstStyle/>
        <a:p>
          <a:endParaRPr lang="en-US" sz="1600">
            <a:latin typeface="Century Gothic" panose="020B0502020202020204" pitchFamily="34" charset="0"/>
          </a:endParaRPr>
        </a:p>
      </dgm:t>
    </dgm:pt>
    <dgm:pt modelId="{323A425F-5FB0-46F6-A36A-761C4B264BD7}">
      <dgm:prSet custT="1"/>
      <dgm:spPr>
        <a:solidFill>
          <a:srgbClr val="48604A"/>
        </a:solidFill>
        <a:ln>
          <a:noFill/>
        </a:ln>
      </dgm:spPr>
      <dgm:t>
        <a:bodyPr/>
        <a:lstStyle/>
        <a:p>
          <a:r>
            <a:rPr lang="en-US" sz="1400" err="1">
              <a:latin typeface="+mn-lt"/>
            </a:rPr>
            <a:t>Neispunjavanje</a:t>
          </a:r>
          <a:r>
            <a:rPr lang="en-US" sz="1400">
              <a:latin typeface="+mn-lt"/>
            </a:rPr>
            <a:t> </a:t>
          </a:r>
          <a:r>
            <a:rPr lang="en-US" sz="1400" err="1">
              <a:latin typeface="+mn-lt"/>
            </a:rPr>
            <a:t>obveza</a:t>
          </a:r>
          <a:r>
            <a:rPr lang="en-US" sz="1400">
              <a:latin typeface="+mn-lt"/>
            </a:rPr>
            <a:t> u </a:t>
          </a:r>
          <a:r>
            <a:rPr lang="en-US" sz="1400" err="1">
              <a:latin typeface="+mn-lt"/>
            </a:rPr>
            <a:t>skladu</a:t>
          </a:r>
          <a:r>
            <a:rPr lang="en-US" sz="1400">
              <a:latin typeface="+mn-lt"/>
            </a:rPr>
            <a:t> s </a:t>
          </a:r>
          <a:r>
            <a:rPr lang="en-US" sz="1400" err="1">
              <a:latin typeface="+mn-lt"/>
            </a:rPr>
            <a:t>naloženim</a:t>
          </a:r>
          <a:r>
            <a:rPr lang="en-US" sz="1400">
              <a:latin typeface="+mn-lt"/>
            </a:rPr>
            <a:t> </a:t>
          </a:r>
          <a:r>
            <a:rPr lang="en-US" sz="1400" err="1">
              <a:latin typeface="+mn-lt"/>
            </a:rPr>
            <a:t>povratom</a:t>
          </a:r>
          <a:endParaRPr lang="en-US" sz="1400">
            <a:latin typeface="+mn-lt"/>
          </a:endParaRPr>
        </a:p>
      </dgm:t>
    </dgm:pt>
    <dgm:pt modelId="{82CE7D6F-E12B-4593-BE33-8C3AD1AE9D73}" type="parTrans" cxnId="{A2D61868-34CC-4F2C-B5B4-1CA283E3522A}">
      <dgm:prSet/>
      <dgm:spPr/>
      <dgm:t>
        <a:bodyPr/>
        <a:lstStyle/>
        <a:p>
          <a:endParaRPr lang="en-US" sz="1600">
            <a:latin typeface="Century Gothic" panose="020B0502020202020204" pitchFamily="34" charset="0"/>
          </a:endParaRPr>
        </a:p>
      </dgm:t>
    </dgm:pt>
    <dgm:pt modelId="{125C0DAE-E5F6-463C-9338-55E570C5CA55}" type="sibTrans" cxnId="{A2D61868-34CC-4F2C-B5B4-1CA283E3522A}">
      <dgm:prSet custT="1"/>
      <dgm:spPr>
        <a:ln w="25400">
          <a:solidFill>
            <a:srgbClr val="F07C37"/>
          </a:solidFill>
        </a:ln>
      </dgm:spPr>
      <dgm:t>
        <a:bodyPr/>
        <a:lstStyle/>
        <a:p>
          <a:endParaRPr lang="en-US" sz="1600">
            <a:latin typeface="Century Gothic" panose="020B0502020202020204" pitchFamily="34" charset="0"/>
          </a:endParaRPr>
        </a:p>
      </dgm:t>
    </dgm:pt>
    <dgm:pt modelId="{296886FF-9B98-4A3C-A214-43964E90EA89}">
      <dgm:prSet custT="1"/>
      <dgm:spPr>
        <a:solidFill>
          <a:srgbClr val="48604A"/>
        </a:solidFill>
        <a:ln>
          <a:noFill/>
        </a:ln>
      </dgm:spPr>
      <dgm:t>
        <a:bodyPr/>
        <a:lstStyle/>
        <a:p>
          <a:r>
            <a:rPr lang="en-US" sz="1400">
              <a:latin typeface="+mn-lt"/>
            </a:rPr>
            <a:t>Ne </a:t>
          </a:r>
          <a:r>
            <a:rPr lang="en-US" sz="1400" err="1">
              <a:latin typeface="+mn-lt"/>
            </a:rPr>
            <a:t>može</a:t>
          </a:r>
          <a:r>
            <a:rPr lang="en-US" sz="1400">
              <a:latin typeface="+mn-lt"/>
            </a:rPr>
            <a:t> </a:t>
          </a:r>
          <a:r>
            <a:rPr lang="en-US" sz="1400" err="1">
              <a:latin typeface="+mn-lt"/>
            </a:rPr>
            <a:t>iskazati</a:t>
          </a:r>
          <a:r>
            <a:rPr lang="en-US" sz="1400">
              <a:latin typeface="+mn-lt"/>
            </a:rPr>
            <a:t> </a:t>
          </a:r>
          <a:r>
            <a:rPr lang="en-US" sz="1400" err="1">
              <a:latin typeface="+mn-lt"/>
            </a:rPr>
            <a:t>pozitivan</a:t>
          </a:r>
          <a:r>
            <a:rPr lang="en-US" sz="1400">
              <a:latin typeface="+mn-lt"/>
            </a:rPr>
            <a:t> EBITDA   </a:t>
          </a:r>
        </a:p>
      </dgm:t>
    </dgm:pt>
    <dgm:pt modelId="{BAAC12A5-8363-45E0-9082-45C16C4DF589}" type="parTrans" cxnId="{43F6353E-E7B7-4EB1-A3EE-7A95C20B7699}">
      <dgm:prSet/>
      <dgm:spPr/>
      <dgm:t>
        <a:bodyPr/>
        <a:lstStyle/>
        <a:p>
          <a:endParaRPr lang="en-US" sz="1600">
            <a:latin typeface="Century Gothic" panose="020B0502020202020204" pitchFamily="34" charset="0"/>
          </a:endParaRPr>
        </a:p>
      </dgm:t>
    </dgm:pt>
    <dgm:pt modelId="{EBBCA146-8E1A-49C5-A806-E98897019372}" type="sibTrans" cxnId="{43F6353E-E7B7-4EB1-A3EE-7A95C20B7699}">
      <dgm:prSet custT="1"/>
      <dgm:spPr>
        <a:ln w="25400">
          <a:solidFill>
            <a:srgbClr val="F07C37"/>
          </a:solidFill>
          <a:headEnd w="lg" len="lg"/>
        </a:ln>
      </dgm:spPr>
      <dgm:t>
        <a:bodyPr/>
        <a:lstStyle/>
        <a:p>
          <a:endParaRPr lang="en-US" sz="1600">
            <a:latin typeface="Century Gothic" panose="020B0502020202020204" pitchFamily="34" charset="0"/>
          </a:endParaRPr>
        </a:p>
      </dgm:t>
    </dgm:pt>
    <dgm:pt modelId="{ED29AD7B-DB4E-43A5-A847-34787225C019}">
      <dgm:prSet custT="1"/>
      <dgm:spPr>
        <a:solidFill>
          <a:srgbClr val="48604A"/>
        </a:solidFill>
      </dgm:spPr>
      <dgm:t>
        <a:bodyPr/>
        <a:lstStyle/>
        <a:p>
          <a:r>
            <a:rPr lang="en-US" sz="1600" err="1">
              <a:latin typeface="+mn-lt"/>
            </a:rPr>
            <a:t>Teško</a:t>
          </a:r>
          <a:r>
            <a:rPr lang="en-US" sz="1600">
              <a:latin typeface="+mn-lt"/>
            </a:rPr>
            <a:t> </a:t>
          </a:r>
          <a:r>
            <a:rPr lang="en-US" sz="1600" err="1">
              <a:latin typeface="+mn-lt"/>
            </a:rPr>
            <a:t>kršenje</a:t>
          </a:r>
          <a:r>
            <a:rPr lang="en-US" sz="1600">
              <a:latin typeface="+mn-lt"/>
            </a:rPr>
            <a:t> </a:t>
          </a:r>
          <a:r>
            <a:rPr lang="en-US" sz="1600" err="1">
              <a:latin typeface="+mn-lt"/>
            </a:rPr>
            <a:t>ugovora</a:t>
          </a:r>
          <a:endParaRPr lang="en-US" sz="1600">
            <a:latin typeface="+mn-lt"/>
          </a:endParaRPr>
        </a:p>
      </dgm:t>
    </dgm:pt>
    <dgm:pt modelId="{F2DF3266-E483-4588-977E-C3DBDCDA2654}" type="parTrans" cxnId="{A7D21633-F0ED-437B-9C3F-F27BC3CE78E8}">
      <dgm:prSet/>
      <dgm:spPr/>
      <dgm:t>
        <a:bodyPr/>
        <a:lstStyle/>
        <a:p>
          <a:endParaRPr lang="en-US" sz="1600">
            <a:latin typeface="Century Gothic" panose="020B0502020202020204" pitchFamily="34" charset="0"/>
          </a:endParaRPr>
        </a:p>
      </dgm:t>
    </dgm:pt>
    <dgm:pt modelId="{1CC08A43-6E62-4F2B-82AA-AC784D66C4CD}" type="sibTrans" cxnId="{A7D21633-F0ED-437B-9C3F-F27BC3CE78E8}">
      <dgm:prSet custT="1"/>
      <dgm:spPr>
        <a:ln w="28575">
          <a:solidFill>
            <a:srgbClr val="F07C37"/>
          </a:solidFill>
        </a:ln>
      </dgm:spPr>
      <dgm:t>
        <a:bodyPr/>
        <a:lstStyle/>
        <a:p>
          <a:endParaRPr lang="en-US" sz="1600">
            <a:latin typeface="Century Gothic" panose="020B0502020202020204" pitchFamily="34" charset="0"/>
          </a:endParaRPr>
        </a:p>
      </dgm:t>
    </dgm:pt>
    <dgm:pt modelId="{03AF2AD9-79A3-47AD-B829-C6AF3E5A8FD7}">
      <dgm:prSet custT="1"/>
      <dgm:spPr>
        <a:solidFill>
          <a:srgbClr val="48604A"/>
        </a:solidFill>
        <a:ln>
          <a:noFill/>
        </a:ln>
      </dgm:spPr>
      <dgm:t>
        <a:bodyPr/>
        <a:lstStyle/>
        <a:p>
          <a:r>
            <a:rPr lang="en-US" sz="1400" err="1">
              <a:latin typeface="+mn-lt"/>
            </a:rPr>
            <a:t>Poslovni</a:t>
          </a:r>
          <a:r>
            <a:rPr lang="en-US" sz="1400">
              <a:latin typeface="+mn-lt"/>
            </a:rPr>
            <a:t> </a:t>
          </a:r>
          <a:r>
            <a:rPr lang="en-US" sz="1400" err="1">
              <a:latin typeface="+mn-lt"/>
            </a:rPr>
            <a:t>prihodi</a:t>
          </a:r>
          <a:r>
            <a:rPr lang="en-US" sz="1400">
              <a:latin typeface="+mn-lt"/>
            </a:rPr>
            <a:t> </a:t>
          </a:r>
          <a:r>
            <a:rPr lang="en-US" sz="1400" err="1">
              <a:latin typeface="+mn-lt"/>
            </a:rPr>
            <a:t>iznose</a:t>
          </a:r>
          <a:r>
            <a:rPr lang="en-US" sz="1400">
              <a:latin typeface="+mn-lt"/>
            </a:rPr>
            <a:t> </a:t>
          </a:r>
          <a:r>
            <a:rPr lang="en-US" sz="1400" err="1">
              <a:latin typeface="+mn-lt"/>
            </a:rPr>
            <a:t>manje</a:t>
          </a:r>
          <a:r>
            <a:rPr lang="en-US" sz="1400">
              <a:latin typeface="+mn-lt"/>
            </a:rPr>
            <a:t> od 50% </a:t>
          </a:r>
          <a:r>
            <a:rPr lang="en-US" sz="1400" err="1">
              <a:latin typeface="+mn-lt"/>
            </a:rPr>
            <a:t>ukupne</a:t>
          </a:r>
          <a:r>
            <a:rPr lang="en-US" sz="1400">
              <a:latin typeface="+mn-lt"/>
            </a:rPr>
            <a:t> </a:t>
          </a:r>
          <a:r>
            <a:rPr lang="en-US" sz="1400" err="1">
              <a:latin typeface="+mn-lt"/>
            </a:rPr>
            <a:t>vrijednosti</a:t>
          </a:r>
          <a:r>
            <a:rPr lang="en-US" sz="1400">
              <a:latin typeface="+mn-lt"/>
            </a:rPr>
            <a:t> </a:t>
          </a:r>
          <a:r>
            <a:rPr lang="en-US" sz="1400" err="1">
              <a:latin typeface="+mn-lt"/>
            </a:rPr>
            <a:t>projekta</a:t>
          </a:r>
          <a:endParaRPr lang="en-US" sz="1400">
            <a:latin typeface="+mn-lt"/>
          </a:endParaRPr>
        </a:p>
      </dgm:t>
    </dgm:pt>
    <dgm:pt modelId="{D20CDD52-68E9-4478-89CA-EF29C55000A0}" type="parTrans" cxnId="{AE395786-FDC6-422E-84ED-66718E4F3151}">
      <dgm:prSet/>
      <dgm:spPr/>
      <dgm:t>
        <a:bodyPr/>
        <a:lstStyle/>
        <a:p>
          <a:endParaRPr lang="en-US" sz="1600">
            <a:latin typeface="Century Gothic" panose="020B0502020202020204" pitchFamily="34" charset="0"/>
          </a:endParaRPr>
        </a:p>
      </dgm:t>
    </dgm:pt>
    <dgm:pt modelId="{99499DEE-FC50-49A5-951F-CF862C42134A}" type="sibTrans" cxnId="{AE395786-FDC6-422E-84ED-66718E4F3151}">
      <dgm:prSet custT="1"/>
      <dgm:spPr>
        <a:ln w="31750">
          <a:solidFill>
            <a:srgbClr val="F07C37"/>
          </a:solidFill>
          <a:headEnd w="lg" len="lg"/>
        </a:ln>
      </dgm:spPr>
      <dgm:t>
        <a:bodyPr/>
        <a:lstStyle/>
        <a:p>
          <a:endParaRPr lang="en-US" sz="1600">
            <a:latin typeface="Century Gothic" panose="020B0502020202020204" pitchFamily="34" charset="0"/>
          </a:endParaRPr>
        </a:p>
      </dgm:t>
    </dgm:pt>
    <dgm:pt modelId="{9C391A66-72D7-48DA-A74A-423149CB3723}">
      <dgm:prSet custT="1"/>
      <dgm:spPr>
        <a:solidFill>
          <a:srgbClr val="48604A"/>
        </a:solidFill>
      </dgm:spPr>
      <dgm:t>
        <a:bodyPr/>
        <a:lstStyle/>
        <a:p>
          <a:r>
            <a:rPr lang="en-US" sz="1400" kern="1200" err="1">
              <a:latin typeface="+mn-lt"/>
            </a:rPr>
            <a:t>Prelaze</a:t>
          </a:r>
          <a:r>
            <a:rPr lang="en-US" sz="1400" kern="1200">
              <a:latin typeface="+mn-lt"/>
            </a:rPr>
            <a:t> se </a:t>
          </a:r>
          <a:r>
            <a:rPr lang="en-US" sz="1400" kern="1200" err="1">
              <a:latin typeface="+mn-lt"/>
            </a:rPr>
            <a:t>pragovi</a:t>
          </a:r>
          <a:r>
            <a:rPr lang="en-US" sz="1400" kern="1200">
              <a:latin typeface="+mn-lt"/>
            </a:rPr>
            <a:t> definirane </a:t>
          </a:r>
          <a:r>
            <a:rPr lang="en-US" sz="1200" kern="1200">
              <a:solidFill>
                <a:prstClr val="white"/>
              </a:solidFill>
              <a:latin typeface="Aptos" panose="02110004020202020204"/>
              <a:ea typeface="+mn-ea"/>
              <a:cs typeface="+mn-cs"/>
            </a:rPr>
            <a:t>Uredbom</a:t>
          </a:r>
          <a:r>
            <a:rPr lang="en-US" sz="1400" kern="1200">
              <a:latin typeface="+mn-lt"/>
            </a:rPr>
            <a:t>  </a:t>
          </a:r>
          <a:r>
            <a:rPr lang="en-US" sz="1400" i="1" kern="1200">
              <a:latin typeface="+mn-lt"/>
            </a:rPr>
            <a:t>de </a:t>
          </a:r>
          <a:r>
            <a:rPr lang="en-US" sz="1200" i="1" kern="1200">
              <a:solidFill>
                <a:prstClr val="white"/>
              </a:solidFill>
              <a:latin typeface="Aptos" panose="02110004020202020204"/>
              <a:ea typeface="+mn-ea"/>
              <a:cs typeface="+mn-cs"/>
            </a:rPr>
            <a:t>minimis</a:t>
          </a:r>
        </a:p>
      </dgm:t>
    </dgm:pt>
    <dgm:pt modelId="{85E346FA-F2AE-43EC-9733-82EE493B4068}" type="parTrans" cxnId="{2AC17D32-7DAE-48C1-8654-B59938613BC0}">
      <dgm:prSet/>
      <dgm:spPr/>
      <dgm:t>
        <a:bodyPr/>
        <a:lstStyle/>
        <a:p>
          <a:endParaRPr lang="en-US"/>
        </a:p>
      </dgm:t>
    </dgm:pt>
    <dgm:pt modelId="{D8E22C6E-2590-480E-80BC-0CA0E06B70B6}" type="sibTrans" cxnId="{2AC17D32-7DAE-48C1-8654-B59938613BC0}">
      <dgm:prSet/>
      <dgm:spPr/>
      <dgm:t>
        <a:bodyPr/>
        <a:lstStyle/>
        <a:p>
          <a:endParaRPr lang="en-US">
            <a:highlight>
              <a:srgbClr val="BE510E"/>
            </a:highlight>
          </a:endParaRPr>
        </a:p>
      </dgm:t>
    </dgm:pt>
    <dgm:pt modelId="{2F4FE2A6-5BF3-4B1E-8E61-4E12BF07DAF9}" type="pres">
      <dgm:prSet presAssocID="{76BEC2C1-341E-4F55-8D24-05C126C53A48}" presName="Name0" presStyleCnt="0">
        <dgm:presLayoutVars>
          <dgm:dir/>
          <dgm:resizeHandles val="exact"/>
        </dgm:presLayoutVars>
      </dgm:prSet>
      <dgm:spPr/>
    </dgm:pt>
    <dgm:pt modelId="{14B845F4-D5E0-48F3-A697-0A2A31924A70}" type="pres">
      <dgm:prSet presAssocID="{FAE76092-3448-466F-9307-D6652276EA24}" presName="node" presStyleLbl="node1" presStyleIdx="0" presStyleCnt="12">
        <dgm:presLayoutVars>
          <dgm:bulletEnabled val="1"/>
        </dgm:presLayoutVars>
      </dgm:prSet>
      <dgm:spPr/>
    </dgm:pt>
    <dgm:pt modelId="{E82465F5-33DB-4CE3-BC84-A02FB34462E4}" type="pres">
      <dgm:prSet presAssocID="{ED9F0E30-AD21-49C1-B841-B6D6ED16F864}" presName="sibTrans" presStyleLbl="sibTrans1D1" presStyleIdx="0" presStyleCnt="11"/>
      <dgm:spPr/>
    </dgm:pt>
    <dgm:pt modelId="{B4BB9CF5-EEBC-4309-AB85-D784365E9E16}" type="pres">
      <dgm:prSet presAssocID="{ED9F0E30-AD21-49C1-B841-B6D6ED16F864}" presName="connectorText" presStyleLbl="sibTrans1D1" presStyleIdx="0" presStyleCnt="11"/>
      <dgm:spPr/>
    </dgm:pt>
    <dgm:pt modelId="{345148A7-BCC5-46E1-8641-89647901C5ED}" type="pres">
      <dgm:prSet presAssocID="{1CB3EDC5-9D23-429C-BEC2-1142EB5F38F9}" presName="node" presStyleLbl="node1" presStyleIdx="1" presStyleCnt="12">
        <dgm:presLayoutVars>
          <dgm:bulletEnabled val="1"/>
        </dgm:presLayoutVars>
      </dgm:prSet>
      <dgm:spPr/>
    </dgm:pt>
    <dgm:pt modelId="{2EBF685B-79DB-47E7-ACB5-25908764C908}" type="pres">
      <dgm:prSet presAssocID="{58543940-969E-48E0-8FF0-3DD833CC2E1D}" presName="sibTrans" presStyleLbl="sibTrans1D1" presStyleIdx="1" presStyleCnt="11"/>
      <dgm:spPr/>
    </dgm:pt>
    <dgm:pt modelId="{DD3BF8EC-B4D9-432A-A9F4-B2B03E86734D}" type="pres">
      <dgm:prSet presAssocID="{58543940-969E-48E0-8FF0-3DD833CC2E1D}" presName="connectorText" presStyleLbl="sibTrans1D1" presStyleIdx="1" presStyleCnt="11"/>
      <dgm:spPr/>
    </dgm:pt>
    <dgm:pt modelId="{56D86A4A-D860-4D20-8315-7BD7A645F5D7}" type="pres">
      <dgm:prSet presAssocID="{606C159A-2CAA-4197-8F1E-69BF0FFBCCFA}" presName="node" presStyleLbl="node1" presStyleIdx="2" presStyleCnt="12">
        <dgm:presLayoutVars>
          <dgm:bulletEnabled val="1"/>
        </dgm:presLayoutVars>
      </dgm:prSet>
      <dgm:spPr/>
    </dgm:pt>
    <dgm:pt modelId="{94EC575B-716F-486F-9FF5-2301A48CF3DF}" type="pres">
      <dgm:prSet presAssocID="{48C19E48-5202-49E9-842F-182FD10307C3}" presName="sibTrans" presStyleLbl="sibTrans1D1" presStyleIdx="2" presStyleCnt="11"/>
      <dgm:spPr/>
    </dgm:pt>
    <dgm:pt modelId="{2A8C9D88-EB68-4428-9064-F3F89866927D}" type="pres">
      <dgm:prSet presAssocID="{48C19E48-5202-49E9-842F-182FD10307C3}" presName="connectorText" presStyleLbl="sibTrans1D1" presStyleIdx="2" presStyleCnt="11"/>
      <dgm:spPr/>
    </dgm:pt>
    <dgm:pt modelId="{681A5737-0AD5-4F3E-9CD6-3B0789048B3E}" type="pres">
      <dgm:prSet presAssocID="{243E70D8-C87F-42E0-9148-7807A52F2E4D}" presName="node" presStyleLbl="node1" presStyleIdx="3" presStyleCnt="12">
        <dgm:presLayoutVars>
          <dgm:bulletEnabled val="1"/>
        </dgm:presLayoutVars>
      </dgm:prSet>
      <dgm:spPr/>
    </dgm:pt>
    <dgm:pt modelId="{EF160811-5D00-4E5B-9A6E-D3552EB61CAD}" type="pres">
      <dgm:prSet presAssocID="{274B85E0-4FE4-4C11-9C98-E718C95ABA1A}" presName="sibTrans" presStyleLbl="sibTrans1D1" presStyleIdx="3" presStyleCnt="11"/>
      <dgm:spPr/>
    </dgm:pt>
    <dgm:pt modelId="{C76B6AB6-9445-4279-8B24-5B84DF58B6AA}" type="pres">
      <dgm:prSet presAssocID="{274B85E0-4FE4-4C11-9C98-E718C95ABA1A}" presName="connectorText" presStyleLbl="sibTrans1D1" presStyleIdx="3" presStyleCnt="11"/>
      <dgm:spPr/>
    </dgm:pt>
    <dgm:pt modelId="{A1D065C0-8D59-4977-91BE-4D62B7C09DE3}" type="pres">
      <dgm:prSet presAssocID="{709B22F7-B008-4AFF-B3BC-29CCD227DCEA}" presName="node" presStyleLbl="node1" presStyleIdx="4" presStyleCnt="12">
        <dgm:presLayoutVars>
          <dgm:bulletEnabled val="1"/>
        </dgm:presLayoutVars>
      </dgm:prSet>
      <dgm:spPr/>
    </dgm:pt>
    <dgm:pt modelId="{C9999512-77C4-4D31-B76A-98787D3C2315}" type="pres">
      <dgm:prSet presAssocID="{00E365FA-2A2B-4E5E-A299-38A90BDDFA5A}" presName="sibTrans" presStyleLbl="sibTrans1D1" presStyleIdx="4" presStyleCnt="11"/>
      <dgm:spPr/>
    </dgm:pt>
    <dgm:pt modelId="{66806D18-139B-4953-9B2A-9E52FF5470A3}" type="pres">
      <dgm:prSet presAssocID="{00E365FA-2A2B-4E5E-A299-38A90BDDFA5A}" presName="connectorText" presStyleLbl="sibTrans1D1" presStyleIdx="4" presStyleCnt="11"/>
      <dgm:spPr/>
    </dgm:pt>
    <dgm:pt modelId="{B5B41842-C039-421B-A3D3-2FA7659A7197}" type="pres">
      <dgm:prSet presAssocID="{55C46892-E0A6-4A1E-944F-7DEEF9970BBF}" presName="node" presStyleLbl="node1" presStyleIdx="5" presStyleCnt="12">
        <dgm:presLayoutVars>
          <dgm:bulletEnabled val="1"/>
        </dgm:presLayoutVars>
      </dgm:prSet>
      <dgm:spPr/>
    </dgm:pt>
    <dgm:pt modelId="{607EDCE4-3604-4B63-BE3A-E504AF0EEC47}" type="pres">
      <dgm:prSet presAssocID="{E827B629-3BC9-4143-B0C3-D242A4136FDD}" presName="sibTrans" presStyleLbl="sibTrans1D1" presStyleIdx="5" presStyleCnt="11"/>
      <dgm:spPr/>
    </dgm:pt>
    <dgm:pt modelId="{9F9E6DE7-A195-4C7D-A823-14A149878180}" type="pres">
      <dgm:prSet presAssocID="{E827B629-3BC9-4143-B0C3-D242A4136FDD}" presName="connectorText" presStyleLbl="sibTrans1D1" presStyleIdx="5" presStyleCnt="11"/>
      <dgm:spPr/>
    </dgm:pt>
    <dgm:pt modelId="{C0336FAA-6036-4A14-A80C-E70F127A396A}" type="pres">
      <dgm:prSet presAssocID="{5FB91BD1-36F0-44EC-BCA1-8F136552334F}" presName="node" presStyleLbl="node1" presStyleIdx="6" presStyleCnt="12">
        <dgm:presLayoutVars>
          <dgm:bulletEnabled val="1"/>
        </dgm:presLayoutVars>
      </dgm:prSet>
      <dgm:spPr/>
    </dgm:pt>
    <dgm:pt modelId="{53463361-19C1-4B6F-8131-BC894B97E55F}" type="pres">
      <dgm:prSet presAssocID="{610B6E91-40F9-42DA-B5D0-68C2B14CFB10}" presName="sibTrans" presStyleLbl="sibTrans1D1" presStyleIdx="6" presStyleCnt="11"/>
      <dgm:spPr/>
    </dgm:pt>
    <dgm:pt modelId="{3ED31201-FB51-45F0-8CC1-5FD0650C9A75}" type="pres">
      <dgm:prSet presAssocID="{610B6E91-40F9-42DA-B5D0-68C2B14CFB10}" presName="connectorText" presStyleLbl="sibTrans1D1" presStyleIdx="6" presStyleCnt="11"/>
      <dgm:spPr/>
    </dgm:pt>
    <dgm:pt modelId="{B09263E8-34EF-4147-91C4-BE0D44542567}" type="pres">
      <dgm:prSet presAssocID="{323A425F-5FB0-46F6-A36A-761C4B264BD7}" presName="node" presStyleLbl="node1" presStyleIdx="7" presStyleCnt="12">
        <dgm:presLayoutVars>
          <dgm:bulletEnabled val="1"/>
        </dgm:presLayoutVars>
      </dgm:prSet>
      <dgm:spPr/>
    </dgm:pt>
    <dgm:pt modelId="{17E55D43-9EEF-4C70-BC50-7D8442188679}" type="pres">
      <dgm:prSet presAssocID="{125C0DAE-E5F6-463C-9338-55E570C5CA55}" presName="sibTrans" presStyleLbl="sibTrans1D1" presStyleIdx="7" presStyleCnt="11"/>
      <dgm:spPr/>
    </dgm:pt>
    <dgm:pt modelId="{D32522C7-E1A5-4BCB-8DF4-AB42173BFC60}" type="pres">
      <dgm:prSet presAssocID="{125C0DAE-E5F6-463C-9338-55E570C5CA55}" presName="connectorText" presStyleLbl="sibTrans1D1" presStyleIdx="7" presStyleCnt="11"/>
      <dgm:spPr/>
    </dgm:pt>
    <dgm:pt modelId="{6C4CE6E8-6417-4EE3-A494-D8F1271A927B}" type="pres">
      <dgm:prSet presAssocID="{296886FF-9B98-4A3C-A214-43964E90EA89}" presName="node" presStyleLbl="node1" presStyleIdx="8" presStyleCnt="12">
        <dgm:presLayoutVars>
          <dgm:bulletEnabled val="1"/>
        </dgm:presLayoutVars>
      </dgm:prSet>
      <dgm:spPr/>
    </dgm:pt>
    <dgm:pt modelId="{7E55AD16-020F-4589-91D7-73255DC1DE63}" type="pres">
      <dgm:prSet presAssocID="{EBBCA146-8E1A-49C5-A806-E98897019372}" presName="sibTrans" presStyleLbl="sibTrans1D1" presStyleIdx="8" presStyleCnt="11"/>
      <dgm:spPr/>
    </dgm:pt>
    <dgm:pt modelId="{29C4D54F-693A-4782-980B-60CCA3F9EC94}" type="pres">
      <dgm:prSet presAssocID="{EBBCA146-8E1A-49C5-A806-E98897019372}" presName="connectorText" presStyleLbl="sibTrans1D1" presStyleIdx="8" presStyleCnt="11"/>
      <dgm:spPr/>
    </dgm:pt>
    <dgm:pt modelId="{F445E028-5181-4BAC-846A-1E3CF9A02389}" type="pres">
      <dgm:prSet presAssocID="{ED29AD7B-DB4E-43A5-A847-34787225C019}" presName="node" presStyleLbl="node1" presStyleIdx="9" presStyleCnt="12">
        <dgm:presLayoutVars>
          <dgm:bulletEnabled val="1"/>
        </dgm:presLayoutVars>
      </dgm:prSet>
      <dgm:spPr/>
    </dgm:pt>
    <dgm:pt modelId="{57A3CBB3-A952-4969-A46D-13F4E04A1F66}" type="pres">
      <dgm:prSet presAssocID="{1CC08A43-6E62-4F2B-82AA-AC784D66C4CD}" presName="sibTrans" presStyleLbl="sibTrans1D1" presStyleIdx="9" presStyleCnt="11"/>
      <dgm:spPr/>
    </dgm:pt>
    <dgm:pt modelId="{BA618682-D812-4810-9BFD-93C4E739349F}" type="pres">
      <dgm:prSet presAssocID="{1CC08A43-6E62-4F2B-82AA-AC784D66C4CD}" presName="connectorText" presStyleLbl="sibTrans1D1" presStyleIdx="9" presStyleCnt="11"/>
      <dgm:spPr/>
    </dgm:pt>
    <dgm:pt modelId="{2DF89ED5-1144-4858-9341-21631DFCBC06}" type="pres">
      <dgm:prSet presAssocID="{03AF2AD9-79A3-47AD-B829-C6AF3E5A8FD7}" presName="node" presStyleLbl="node1" presStyleIdx="10" presStyleCnt="12">
        <dgm:presLayoutVars>
          <dgm:bulletEnabled val="1"/>
        </dgm:presLayoutVars>
      </dgm:prSet>
      <dgm:spPr/>
    </dgm:pt>
    <dgm:pt modelId="{AE8E4D9E-117A-4A80-9168-20A000E5155E}" type="pres">
      <dgm:prSet presAssocID="{99499DEE-FC50-49A5-951F-CF862C42134A}" presName="sibTrans" presStyleLbl="sibTrans1D1" presStyleIdx="10" presStyleCnt="11"/>
      <dgm:spPr/>
    </dgm:pt>
    <dgm:pt modelId="{D0A14DF6-C2C6-4373-A161-03D6CF33E54C}" type="pres">
      <dgm:prSet presAssocID="{99499DEE-FC50-49A5-951F-CF862C42134A}" presName="connectorText" presStyleLbl="sibTrans1D1" presStyleIdx="10" presStyleCnt="11"/>
      <dgm:spPr/>
    </dgm:pt>
    <dgm:pt modelId="{BE340E9F-5C08-48CF-A256-ED3BBE17B7D8}" type="pres">
      <dgm:prSet presAssocID="{9C391A66-72D7-48DA-A74A-423149CB3723}" presName="node" presStyleLbl="node1" presStyleIdx="11" presStyleCnt="12">
        <dgm:presLayoutVars>
          <dgm:bulletEnabled val="1"/>
        </dgm:presLayoutVars>
      </dgm:prSet>
      <dgm:spPr/>
    </dgm:pt>
  </dgm:ptLst>
  <dgm:cxnLst>
    <dgm:cxn modelId="{6BDFD500-7F67-4799-AA4D-88C69CE7FDCE}" type="presOf" srcId="{E827B629-3BC9-4143-B0C3-D242A4136FDD}" destId="{607EDCE4-3604-4B63-BE3A-E504AF0EEC47}" srcOrd="0" destOrd="0" presId="urn:microsoft.com/office/officeart/2016/7/layout/RepeatingBendingProcessNew"/>
    <dgm:cxn modelId="{337D8E05-320F-44FA-97D5-65711E33DAC0}" type="presOf" srcId="{EBBCA146-8E1A-49C5-A806-E98897019372}" destId="{29C4D54F-693A-4782-980B-60CCA3F9EC94}" srcOrd="1" destOrd="0" presId="urn:microsoft.com/office/officeart/2016/7/layout/RepeatingBendingProcessNew"/>
    <dgm:cxn modelId="{5C784F06-CA1F-4B5A-8CFA-C8FFE979FC3C}" type="presOf" srcId="{709B22F7-B008-4AFF-B3BC-29CCD227DCEA}" destId="{A1D065C0-8D59-4977-91BE-4D62B7C09DE3}" srcOrd="0" destOrd="0" presId="urn:microsoft.com/office/officeart/2016/7/layout/RepeatingBendingProcessNew"/>
    <dgm:cxn modelId="{40CC0409-7E65-4937-A563-46CFFAE4E180}" type="presOf" srcId="{1CC08A43-6E62-4F2B-82AA-AC784D66C4CD}" destId="{BA618682-D812-4810-9BFD-93C4E739349F}" srcOrd="1" destOrd="0" presId="urn:microsoft.com/office/officeart/2016/7/layout/RepeatingBendingProcessNew"/>
    <dgm:cxn modelId="{A786190F-1318-406D-9EF8-51EBDCED91B9}" srcId="{76BEC2C1-341E-4F55-8D24-05C126C53A48}" destId="{709B22F7-B008-4AFF-B3BC-29CCD227DCEA}" srcOrd="4" destOrd="0" parTransId="{179EDA67-6F34-424F-AA82-3231C7F22F7E}" sibTransId="{00E365FA-2A2B-4E5E-A299-38A90BDDFA5A}"/>
    <dgm:cxn modelId="{BC477415-5636-449B-B9BD-A0FD7F3B94F3}" type="presOf" srcId="{48C19E48-5202-49E9-842F-182FD10307C3}" destId="{94EC575B-716F-486F-9FF5-2301A48CF3DF}" srcOrd="0" destOrd="0" presId="urn:microsoft.com/office/officeart/2016/7/layout/RepeatingBendingProcessNew"/>
    <dgm:cxn modelId="{FA44D616-6CD3-489F-9765-13512B311602}" type="presOf" srcId="{606C159A-2CAA-4197-8F1E-69BF0FFBCCFA}" destId="{56D86A4A-D860-4D20-8315-7BD7A645F5D7}" srcOrd="0" destOrd="0" presId="urn:microsoft.com/office/officeart/2016/7/layout/RepeatingBendingProcessNew"/>
    <dgm:cxn modelId="{25A1B718-39D9-4306-AFBB-E8935F21D780}" type="presOf" srcId="{323A425F-5FB0-46F6-A36A-761C4B264BD7}" destId="{B09263E8-34EF-4147-91C4-BE0D44542567}" srcOrd="0" destOrd="0" presId="urn:microsoft.com/office/officeart/2016/7/layout/RepeatingBendingProcessNew"/>
    <dgm:cxn modelId="{C761701A-2D40-4894-BE6B-0DC379B974D8}" type="presOf" srcId="{9C391A66-72D7-48DA-A74A-423149CB3723}" destId="{BE340E9F-5C08-48CF-A256-ED3BBE17B7D8}" srcOrd="0" destOrd="0" presId="urn:microsoft.com/office/officeart/2016/7/layout/RepeatingBendingProcessNew"/>
    <dgm:cxn modelId="{7AC0E925-264A-43AB-8113-BCCF65C61405}" srcId="{76BEC2C1-341E-4F55-8D24-05C126C53A48}" destId="{5FB91BD1-36F0-44EC-BCA1-8F136552334F}" srcOrd="6" destOrd="0" parTransId="{BF8D1AA0-02C9-4108-9DFE-C13E068139B4}" sibTransId="{610B6E91-40F9-42DA-B5D0-68C2B14CFB10}"/>
    <dgm:cxn modelId="{5D42332A-6C6B-4F55-8004-FCD57B906AE0}" type="presOf" srcId="{274B85E0-4FE4-4C11-9C98-E718C95ABA1A}" destId="{C76B6AB6-9445-4279-8B24-5B84DF58B6AA}" srcOrd="1" destOrd="0" presId="urn:microsoft.com/office/officeart/2016/7/layout/RepeatingBendingProcessNew"/>
    <dgm:cxn modelId="{92A6262B-8723-48D2-9513-74D2340D2360}" type="presOf" srcId="{76BEC2C1-341E-4F55-8D24-05C126C53A48}" destId="{2F4FE2A6-5BF3-4B1E-8E61-4E12BF07DAF9}" srcOrd="0" destOrd="0" presId="urn:microsoft.com/office/officeart/2016/7/layout/RepeatingBendingProcessNew"/>
    <dgm:cxn modelId="{2AC17D32-7DAE-48C1-8654-B59938613BC0}" srcId="{76BEC2C1-341E-4F55-8D24-05C126C53A48}" destId="{9C391A66-72D7-48DA-A74A-423149CB3723}" srcOrd="11" destOrd="0" parTransId="{85E346FA-F2AE-43EC-9733-82EE493B4068}" sibTransId="{D8E22C6E-2590-480E-80BC-0CA0E06B70B6}"/>
    <dgm:cxn modelId="{A7D21633-F0ED-437B-9C3F-F27BC3CE78E8}" srcId="{76BEC2C1-341E-4F55-8D24-05C126C53A48}" destId="{ED29AD7B-DB4E-43A5-A847-34787225C019}" srcOrd="9" destOrd="0" parTransId="{F2DF3266-E483-4588-977E-C3DBDCDA2654}" sibTransId="{1CC08A43-6E62-4F2B-82AA-AC784D66C4CD}"/>
    <dgm:cxn modelId="{C7792633-5621-481D-B2F2-9FF4A9E18048}" type="presOf" srcId="{243E70D8-C87F-42E0-9148-7807A52F2E4D}" destId="{681A5737-0AD5-4F3E-9CD6-3B0789048B3E}" srcOrd="0" destOrd="0" presId="urn:microsoft.com/office/officeart/2016/7/layout/RepeatingBendingProcessNew"/>
    <dgm:cxn modelId="{CAC8A136-4AE3-4A49-9755-5E8C04EAEADB}" type="presOf" srcId="{610B6E91-40F9-42DA-B5D0-68C2B14CFB10}" destId="{53463361-19C1-4B6F-8131-BC894B97E55F}" srcOrd="0" destOrd="0" presId="urn:microsoft.com/office/officeart/2016/7/layout/RepeatingBendingProcessNew"/>
    <dgm:cxn modelId="{43F6353E-E7B7-4EB1-A3EE-7A95C20B7699}" srcId="{76BEC2C1-341E-4F55-8D24-05C126C53A48}" destId="{296886FF-9B98-4A3C-A214-43964E90EA89}" srcOrd="8" destOrd="0" parTransId="{BAAC12A5-8363-45E0-9082-45C16C4DF589}" sibTransId="{EBBCA146-8E1A-49C5-A806-E98897019372}"/>
    <dgm:cxn modelId="{97DABE60-AD8E-4DE3-BF2D-0E04BF889786}" type="presOf" srcId="{FAE76092-3448-466F-9307-D6652276EA24}" destId="{14B845F4-D5E0-48F3-A697-0A2A31924A70}" srcOrd="0" destOrd="0" presId="urn:microsoft.com/office/officeart/2016/7/layout/RepeatingBendingProcessNew"/>
    <dgm:cxn modelId="{4C916063-C5D0-4152-ABA9-05CB20D3A3E6}" type="presOf" srcId="{296886FF-9B98-4A3C-A214-43964E90EA89}" destId="{6C4CE6E8-6417-4EE3-A494-D8F1271A927B}" srcOrd="0" destOrd="0" presId="urn:microsoft.com/office/officeart/2016/7/layout/RepeatingBendingProcessNew"/>
    <dgm:cxn modelId="{73B77046-179F-41FB-8964-5C7BC77AC39D}" type="presOf" srcId="{00E365FA-2A2B-4E5E-A299-38A90BDDFA5A}" destId="{C9999512-77C4-4D31-B76A-98787D3C2315}" srcOrd="0" destOrd="0" presId="urn:microsoft.com/office/officeart/2016/7/layout/RepeatingBendingProcessNew"/>
    <dgm:cxn modelId="{A2D61868-34CC-4F2C-B5B4-1CA283E3522A}" srcId="{76BEC2C1-341E-4F55-8D24-05C126C53A48}" destId="{323A425F-5FB0-46F6-A36A-761C4B264BD7}" srcOrd="7" destOrd="0" parTransId="{82CE7D6F-E12B-4593-BE33-8C3AD1AE9D73}" sibTransId="{125C0DAE-E5F6-463C-9338-55E570C5CA55}"/>
    <dgm:cxn modelId="{6B79344C-F179-4784-B9F4-372DEC3350F5}" type="presOf" srcId="{55C46892-E0A6-4A1E-944F-7DEEF9970BBF}" destId="{B5B41842-C039-421B-A3D3-2FA7659A7197}" srcOrd="0" destOrd="0" presId="urn:microsoft.com/office/officeart/2016/7/layout/RepeatingBendingProcessNew"/>
    <dgm:cxn modelId="{FC480C6D-D021-4098-A3A9-76AAD4236C54}" type="presOf" srcId="{03AF2AD9-79A3-47AD-B829-C6AF3E5A8FD7}" destId="{2DF89ED5-1144-4858-9341-21631DFCBC06}" srcOrd="0" destOrd="0" presId="urn:microsoft.com/office/officeart/2016/7/layout/RepeatingBendingProcessNew"/>
    <dgm:cxn modelId="{78F4476E-8A92-4994-8C54-522721CB0B29}" type="presOf" srcId="{125C0DAE-E5F6-463C-9338-55E570C5CA55}" destId="{D32522C7-E1A5-4BCB-8DF4-AB42173BFC60}" srcOrd="1" destOrd="0" presId="urn:microsoft.com/office/officeart/2016/7/layout/RepeatingBendingProcessNew"/>
    <dgm:cxn modelId="{2475DC6E-2E1F-4B7F-97F8-EB60E6712D73}" type="presOf" srcId="{48C19E48-5202-49E9-842F-182FD10307C3}" destId="{2A8C9D88-EB68-4428-9064-F3F89866927D}" srcOrd="1" destOrd="0" presId="urn:microsoft.com/office/officeart/2016/7/layout/RepeatingBendingProcessNew"/>
    <dgm:cxn modelId="{88E44851-5DB3-4E6B-B84E-4371AB400A20}" type="presOf" srcId="{5FB91BD1-36F0-44EC-BCA1-8F136552334F}" destId="{C0336FAA-6036-4A14-A80C-E70F127A396A}" srcOrd="0" destOrd="0" presId="urn:microsoft.com/office/officeart/2016/7/layout/RepeatingBendingProcessNew"/>
    <dgm:cxn modelId="{B05B1C72-F618-4FF4-9DE5-96CCFA920F13}" type="presOf" srcId="{58543940-969E-48E0-8FF0-3DD833CC2E1D}" destId="{DD3BF8EC-B4D9-432A-A9F4-B2B03E86734D}" srcOrd="1" destOrd="0" presId="urn:microsoft.com/office/officeart/2016/7/layout/RepeatingBendingProcessNew"/>
    <dgm:cxn modelId="{2D96DB53-C873-48F4-84B8-A95717C9E360}" srcId="{76BEC2C1-341E-4F55-8D24-05C126C53A48}" destId="{55C46892-E0A6-4A1E-944F-7DEEF9970BBF}" srcOrd="5" destOrd="0" parTransId="{6B52645F-26A8-4B80-AFC1-0F86CB90064B}" sibTransId="{E827B629-3BC9-4143-B0C3-D242A4136FDD}"/>
    <dgm:cxn modelId="{1BE97B57-C411-450A-A1FC-06D51830D4A6}" type="presOf" srcId="{125C0DAE-E5F6-463C-9338-55E570C5CA55}" destId="{17E55D43-9EEF-4C70-BC50-7D8442188679}" srcOrd="0" destOrd="0" presId="urn:microsoft.com/office/officeart/2016/7/layout/RepeatingBendingProcessNew"/>
    <dgm:cxn modelId="{F4D86A79-F77F-4227-8E75-0971FC91924E}" type="presOf" srcId="{610B6E91-40F9-42DA-B5D0-68C2B14CFB10}" destId="{3ED31201-FB51-45F0-8CC1-5FD0650C9A75}" srcOrd="1" destOrd="0" presId="urn:microsoft.com/office/officeart/2016/7/layout/RepeatingBendingProcessNew"/>
    <dgm:cxn modelId="{C72F1C7C-5140-47FC-A3AA-F64CC6A628FE}" type="presOf" srcId="{1CC08A43-6E62-4F2B-82AA-AC784D66C4CD}" destId="{57A3CBB3-A952-4969-A46D-13F4E04A1F66}" srcOrd="0" destOrd="0" presId="urn:microsoft.com/office/officeart/2016/7/layout/RepeatingBendingProcessNew"/>
    <dgm:cxn modelId="{68AE4A83-9774-4B8A-A862-E3F8EC0C5E66}" srcId="{76BEC2C1-341E-4F55-8D24-05C126C53A48}" destId="{606C159A-2CAA-4197-8F1E-69BF0FFBCCFA}" srcOrd="2" destOrd="0" parTransId="{204C81BB-F992-4D89-97A8-56D5052EBEC5}" sibTransId="{48C19E48-5202-49E9-842F-182FD10307C3}"/>
    <dgm:cxn modelId="{0EE37084-F9FE-4791-A367-99A8DEB05B65}" type="presOf" srcId="{00E365FA-2A2B-4E5E-A299-38A90BDDFA5A}" destId="{66806D18-139B-4953-9B2A-9E52FF5470A3}" srcOrd="1" destOrd="0" presId="urn:microsoft.com/office/officeart/2016/7/layout/RepeatingBendingProcessNew"/>
    <dgm:cxn modelId="{1A593E85-E49F-446B-9A65-03F8717B8511}" type="presOf" srcId="{274B85E0-4FE4-4C11-9C98-E718C95ABA1A}" destId="{EF160811-5D00-4E5B-9A6E-D3552EB61CAD}" srcOrd="0" destOrd="0" presId="urn:microsoft.com/office/officeart/2016/7/layout/RepeatingBendingProcessNew"/>
    <dgm:cxn modelId="{AE395786-FDC6-422E-84ED-66718E4F3151}" srcId="{76BEC2C1-341E-4F55-8D24-05C126C53A48}" destId="{03AF2AD9-79A3-47AD-B829-C6AF3E5A8FD7}" srcOrd="10" destOrd="0" parTransId="{D20CDD52-68E9-4478-89CA-EF29C55000A0}" sibTransId="{99499DEE-FC50-49A5-951F-CF862C42134A}"/>
    <dgm:cxn modelId="{E8C2C292-276A-4C3C-9204-5ACC1C04838B}" type="presOf" srcId="{E827B629-3BC9-4143-B0C3-D242A4136FDD}" destId="{9F9E6DE7-A195-4C7D-A823-14A149878180}" srcOrd="1" destOrd="0" presId="urn:microsoft.com/office/officeart/2016/7/layout/RepeatingBendingProcessNew"/>
    <dgm:cxn modelId="{C6E9C3A3-526D-4219-93B7-4302F1BE8584}" type="presOf" srcId="{EBBCA146-8E1A-49C5-A806-E98897019372}" destId="{7E55AD16-020F-4589-91D7-73255DC1DE63}" srcOrd="0" destOrd="0" presId="urn:microsoft.com/office/officeart/2016/7/layout/RepeatingBendingProcessNew"/>
    <dgm:cxn modelId="{6B2622A9-C192-459A-894C-F29FFE04775C}" type="presOf" srcId="{ED9F0E30-AD21-49C1-B841-B6D6ED16F864}" destId="{B4BB9CF5-EEBC-4309-AB85-D784365E9E16}" srcOrd="1" destOrd="0" presId="urn:microsoft.com/office/officeart/2016/7/layout/RepeatingBendingProcessNew"/>
    <dgm:cxn modelId="{69ED2BAC-9DF7-461A-BADA-2493BAB904F0}" type="presOf" srcId="{99499DEE-FC50-49A5-951F-CF862C42134A}" destId="{D0A14DF6-C2C6-4373-A161-03D6CF33E54C}" srcOrd="1" destOrd="0" presId="urn:microsoft.com/office/officeart/2016/7/layout/RepeatingBendingProcessNew"/>
    <dgm:cxn modelId="{96990EB1-7914-4B9D-9685-3450C19EA204}" type="presOf" srcId="{99499DEE-FC50-49A5-951F-CF862C42134A}" destId="{AE8E4D9E-117A-4A80-9168-20A000E5155E}" srcOrd="0" destOrd="0" presId="urn:microsoft.com/office/officeart/2016/7/layout/RepeatingBendingProcessNew"/>
    <dgm:cxn modelId="{F333CAB8-961C-4274-8C64-01C686C61853}" srcId="{76BEC2C1-341E-4F55-8D24-05C126C53A48}" destId="{1CB3EDC5-9D23-429C-BEC2-1142EB5F38F9}" srcOrd="1" destOrd="0" parTransId="{5F4D853E-95D4-46CC-8CC1-3300BC43BB76}" sibTransId="{58543940-969E-48E0-8FF0-3DD833CC2E1D}"/>
    <dgm:cxn modelId="{EEB57ABA-07C6-4E73-BE9E-76F13099E220}" type="presOf" srcId="{58543940-969E-48E0-8FF0-3DD833CC2E1D}" destId="{2EBF685B-79DB-47E7-ACB5-25908764C908}" srcOrd="0" destOrd="0" presId="urn:microsoft.com/office/officeart/2016/7/layout/RepeatingBendingProcessNew"/>
    <dgm:cxn modelId="{84C90FC2-B7E5-476E-972B-180259EDBCEF}" type="presOf" srcId="{ED29AD7B-DB4E-43A5-A847-34787225C019}" destId="{F445E028-5181-4BAC-846A-1E3CF9A02389}" srcOrd="0" destOrd="0" presId="urn:microsoft.com/office/officeart/2016/7/layout/RepeatingBendingProcessNew"/>
    <dgm:cxn modelId="{2B0D27CD-AA62-4580-997A-BB9605950220}" srcId="{76BEC2C1-341E-4F55-8D24-05C126C53A48}" destId="{243E70D8-C87F-42E0-9148-7807A52F2E4D}" srcOrd="3" destOrd="0" parTransId="{6D327D72-A1CE-437D-AD78-7609AD54674C}" sibTransId="{274B85E0-4FE4-4C11-9C98-E718C95ABA1A}"/>
    <dgm:cxn modelId="{9CDEB8CD-7198-4C7C-9207-FF56E8375E2A}" type="presOf" srcId="{1CB3EDC5-9D23-429C-BEC2-1142EB5F38F9}" destId="{345148A7-BCC5-46E1-8641-89647901C5ED}" srcOrd="0" destOrd="0" presId="urn:microsoft.com/office/officeart/2016/7/layout/RepeatingBendingProcessNew"/>
    <dgm:cxn modelId="{7291C0DA-7205-49C5-8F50-21D53A470CC9}" srcId="{76BEC2C1-341E-4F55-8D24-05C126C53A48}" destId="{FAE76092-3448-466F-9307-D6652276EA24}" srcOrd="0" destOrd="0" parTransId="{42EB12B7-D53B-463F-BE4D-484712645EA8}" sibTransId="{ED9F0E30-AD21-49C1-B841-B6D6ED16F864}"/>
    <dgm:cxn modelId="{573578F0-53CF-4A67-BA90-E650AC3EA787}" type="presOf" srcId="{ED9F0E30-AD21-49C1-B841-B6D6ED16F864}" destId="{E82465F5-33DB-4CE3-BC84-A02FB34462E4}" srcOrd="0" destOrd="0" presId="urn:microsoft.com/office/officeart/2016/7/layout/RepeatingBendingProcessNew"/>
    <dgm:cxn modelId="{CB963271-9B7C-4211-8AA1-ACCB206F8B9B}" type="presParOf" srcId="{2F4FE2A6-5BF3-4B1E-8E61-4E12BF07DAF9}" destId="{14B845F4-D5E0-48F3-A697-0A2A31924A70}" srcOrd="0" destOrd="0" presId="urn:microsoft.com/office/officeart/2016/7/layout/RepeatingBendingProcessNew"/>
    <dgm:cxn modelId="{552CCD91-5BC2-4E35-B18C-CAD8A601A0E7}" type="presParOf" srcId="{2F4FE2A6-5BF3-4B1E-8E61-4E12BF07DAF9}" destId="{E82465F5-33DB-4CE3-BC84-A02FB34462E4}" srcOrd="1" destOrd="0" presId="urn:microsoft.com/office/officeart/2016/7/layout/RepeatingBendingProcessNew"/>
    <dgm:cxn modelId="{F4EEFD4E-48B5-457C-82F2-18DEE253A073}" type="presParOf" srcId="{E82465F5-33DB-4CE3-BC84-A02FB34462E4}" destId="{B4BB9CF5-EEBC-4309-AB85-D784365E9E16}" srcOrd="0" destOrd="0" presId="urn:microsoft.com/office/officeart/2016/7/layout/RepeatingBendingProcessNew"/>
    <dgm:cxn modelId="{1608A888-DD0B-4140-8B46-14C4F8AC8E86}" type="presParOf" srcId="{2F4FE2A6-5BF3-4B1E-8E61-4E12BF07DAF9}" destId="{345148A7-BCC5-46E1-8641-89647901C5ED}" srcOrd="2" destOrd="0" presId="urn:microsoft.com/office/officeart/2016/7/layout/RepeatingBendingProcessNew"/>
    <dgm:cxn modelId="{FF4C67CA-B306-4AA0-8BA8-38586783BF5E}" type="presParOf" srcId="{2F4FE2A6-5BF3-4B1E-8E61-4E12BF07DAF9}" destId="{2EBF685B-79DB-47E7-ACB5-25908764C908}" srcOrd="3" destOrd="0" presId="urn:microsoft.com/office/officeart/2016/7/layout/RepeatingBendingProcessNew"/>
    <dgm:cxn modelId="{9C75F46E-F05D-4728-AEB0-309BC002E23A}" type="presParOf" srcId="{2EBF685B-79DB-47E7-ACB5-25908764C908}" destId="{DD3BF8EC-B4D9-432A-A9F4-B2B03E86734D}" srcOrd="0" destOrd="0" presId="urn:microsoft.com/office/officeart/2016/7/layout/RepeatingBendingProcessNew"/>
    <dgm:cxn modelId="{760C0D55-1A3D-4D41-A9B6-A8CC4169BCA4}" type="presParOf" srcId="{2F4FE2A6-5BF3-4B1E-8E61-4E12BF07DAF9}" destId="{56D86A4A-D860-4D20-8315-7BD7A645F5D7}" srcOrd="4" destOrd="0" presId="urn:microsoft.com/office/officeart/2016/7/layout/RepeatingBendingProcessNew"/>
    <dgm:cxn modelId="{1DBCEBC9-4B95-4E46-8EFF-8BCA5D115275}" type="presParOf" srcId="{2F4FE2A6-5BF3-4B1E-8E61-4E12BF07DAF9}" destId="{94EC575B-716F-486F-9FF5-2301A48CF3DF}" srcOrd="5" destOrd="0" presId="urn:microsoft.com/office/officeart/2016/7/layout/RepeatingBendingProcessNew"/>
    <dgm:cxn modelId="{2BB1B3BD-91D3-4EB0-A219-D5FA3D8E529F}" type="presParOf" srcId="{94EC575B-716F-486F-9FF5-2301A48CF3DF}" destId="{2A8C9D88-EB68-4428-9064-F3F89866927D}" srcOrd="0" destOrd="0" presId="urn:microsoft.com/office/officeart/2016/7/layout/RepeatingBendingProcessNew"/>
    <dgm:cxn modelId="{9CE4AB0A-5B19-49BA-9B78-886BEC291027}" type="presParOf" srcId="{2F4FE2A6-5BF3-4B1E-8E61-4E12BF07DAF9}" destId="{681A5737-0AD5-4F3E-9CD6-3B0789048B3E}" srcOrd="6" destOrd="0" presId="urn:microsoft.com/office/officeart/2016/7/layout/RepeatingBendingProcessNew"/>
    <dgm:cxn modelId="{19C70F5F-6FC7-4CE7-80A3-57CC09E6D46E}" type="presParOf" srcId="{2F4FE2A6-5BF3-4B1E-8E61-4E12BF07DAF9}" destId="{EF160811-5D00-4E5B-9A6E-D3552EB61CAD}" srcOrd="7" destOrd="0" presId="urn:microsoft.com/office/officeart/2016/7/layout/RepeatingBendingProcessNew"/>
    <dgm:cxn modelId="{A88280BB-9585-423E-B0B0-9FDD7C8D5BB0}" type="presParOf" srcId="{EF160811-5D00-4E5B-9A6E-D3552EB61CAD}" destId="{C76B6AB6-9445-4279-8B24-5B84DF58B6AA}" srcOrd="0" destOrd="0" presId="urn:microsoft.com/office/officeart/2016/7/layout/RepeatingBendingProcessNew"/>
    <dgm:cxn modelId="{1078F58E-3550-4C1F-AC7C-4F5EBF203F19}" type="presParOf" srcId="{2F4FE2A6-5BF3-4B1E-8E61-4E12BF07DAF9}" destId="{A1D065C0-8D59-4977-91BE-4D62B7C09DE3}" srcOrd="8" destOrd="0" presId="urn:microsoft.com/office/officeart/2016/7/layout/RepeatingBendingProcessNew"/>
    <dgm:cxn modelId="{48CF8EA5-8B5D-4EC2-B7BA-3CFE47C4B7DE}" type="presParOf" srcId="{2F4FE2A6-5BF3-4B1E-8E61-4E12BF07DAF9}" destId="{C9999512-77C4-4D31-B76A-98787D3C2315}" srcOrd="9" destOrd="0" presId="urn:microsoft.com/office/officeart/2016/7/layout/RepeatingBendingProcessNew"/>
    <dgm:cxn modelId="{F6AF61A8-FF2F-431F-8F99-F9A44B4F2AAD}" type="presParOf" srcId="{C9999512-77C4-4D31-B76A-98787D3C2315}" destId="{66806D18-139B-4953-9B2A-9E52FF5470A3}" srcOrd="0" destOrd="0" presId="urn:microsoft.com/office/officeart/2016/7/layout/RepeatingBendingProcessNew"/>
    <dgm:cxn modelId="{F8801CDD-B7E2-4FA8-B86A-C1E9ED4E16A6}" type="presParOf" srcId="{2F4FE2A6-5BF3-4B1E-8E61-4E12BF07DAF9}" destId="{B5B41842-C039-421B-A3D3-2FA7659A7197}" srcOrd="10" destOrd="0" presId="urn:microsoft.com/office/officeart/2016/7/layout/RepeatingBendingProcessNew"/>
    <dgm:cxn modelId="{89EAFF51-180F-4A68-B195-4DFB99B92B29}" type="presParOf" srcId="{2F4FE2A6-5BF3-4B1E-8E61-4E12BF07DAF9}" destId="{607EDCE4-3604-4B63-BE3A-E504AF0EEC47}" srcOrd="11" destOrd="0" presId="urn:microsoft.com/office/officeart/2016/7/layout/RepeatingBendingProcessNew"/>
    <dgm:cxn modelId="{5F4CFEB1-2C9C-4BAA-8846-236FE3198F40}" type="presParOf" srcId="{607EDCE4-3604-4B63-BE3A-E504AF0EEC47}" destId="{9F9E6DE7-A195-4C7D-A823-14A149878180}" srcOrd="0" destOrd="0" presId="urn:microsoft.com/office/officeart/2016/7/layout/RepeatingBendingProcessNew"/>
    <dgm:cxn modelId="{7ED7F025-BC8D-460C-9C46-3246A83F8CE5}" type="presParOf" srcId="{2F4FE2A6-5BF3-4B1E-8E61-4E12BF07DAF9}" destId="{C0336FAA-6036-4A14-A80C-E70F127A396A}" srcOrd="12" destOrd="0" presId="urn:microsoft.com/office/officeart/2016/7/layout/RepeatingBendingProcessNew"/>
    <dgm:cxn modelId="{73051940-00C8-4DD4-823A-C3CBD2F62EB2}" type="presParOf" srcId="{2F4FE2A6-5BF3-4B1E-8E61-4E12BF07DAF9}" destId="{53463361-19C1-4B6F-8131-BC894B97E55F}" srcOrd="13" destOrd="0" presId="urn:microsoft.com/office/officeart/2016/7/layout/RepeatingBendingProcessNew"/>
    <dgm:cxn modelId="{54AC9C40-0C7C-4D6F-AE38-B969F2CEB078}" type="presParOf" srcId="{53463361-19C1-4B6F-8131-BC894B97E55F}" destId="{3ED31201-FB51-45F0-8CC1-5FD0650C9A75}" srcOrd="0" destOrd="0" presId="urn:microsoft.com/office/officeart/2016/7/layout/RepeatingBendingProcessNew"/>
    <dgm:cxn modelId="{7762867E-C33D-4C38-B2BB-19381BEA0F8C}" type="presParOf" srcId="{2F4FE2A6-5BF3-4B1E-8E61-4E12BF07DAF9}" destId="{B09263E8-34EF-4147-91C4-BE0D44542567}" srcOrd="14" destOrd="0" presId="urn:microsoft.com/office/officeart/2016/7/layout/RepeatingBendingProcessNew"/>
    <dgm:cxn modelId="{5BD40B5A-6D2F-4F96-960C-DC67FE736A8E}" type="presParOf" srcId="{2F4FE2A6-5BF3-4B1E-8E61-4E12BF07DAF9}" destId="{17E55D43-9EEF-4C70-BC50-7D8442188679}" srcOrd="15" destOrd="0" presId="urn:microsoft.com/office/officeart/2016/7/layout/RepeatingBendingProcessNew"/>
    <dgm:cxn modelId="{9CAB25E0-1318-4511-8E1F-4EB36B9AB681}" type="presParOf" srcId="{17E55D43-9EEF-4C70-BC50-7D8442188679}" destId="{D32522C7-E1A5-4BCB-8DF4-AB42173BFC60}" srcOrd="0" destOrd="0" presId="urn:microsoft.com/office/officeart/2016/7/layout/RepeatingBendingProcessNew"/>
    <dgm:cxn modelId="{2BA7DFE9-70A0-46A3-9DE2-503B14D8872C}" type="presParOf" srcId="{2F4FE2A6-5BF3-4B1E-8E61-4E12BF07DAF9}" destId="{6C4CE6E8-6417-4EE3-A494-D8F1271A927B}" srcOrd="16" destOrd="0" presId="urn:microsoft.com/office/officeart/2016/7/layout/RepeatingBendingProcessNew"/>
    <dgm:cxn modelId="{D81C59FB-A6EF-4FDD-8327-255DE8DD0342}" type="presParOf" srcId="{2F4FE2A6-5BF3-4B1E-8E61-4E12BF07DAF9}" destId="{7E55AD16-020F-4589-91D7-73255DC1DE63}" srcOrd="17" destOrd="0" presId="urn:microsoft.com/office/officeart/2016/7/layout/RepeatingBendingProcessNew"/>
    <dgm:cxn modelId="{DD18B884-04C3-4DA9-AEE2-52E7CB54BC9A}" type="presParOf" srcId="{7E55AD16-020F-4589-91D7-73255DC1DE63}" destId="{29C4D54F-693A-4782-980B-60CCA3F9EC94}" srcOrd="0" destOrd="0" presId="urn:microsoft.com/office/officeart/2016/7/layout/RepeatingBendingProcessNew"/>
    <dgm:cxn modelId="{A918D0DC-2FE1-4523-999C-597E3079AE50}" type="presParOf" srcId="{2F4FE2A6-5BF3-4B1E-8E61-4E12BF07DAF9}" destId="{F445E028-5181-4BAC-846A-1E3CF9A02389}" srcOrd="18" destOrd="0" presId="urn:microsoft.com/office/officeart/2016/7/layout/RepeatingBendingProcessNew"/>
    <dgm:cxn modelId="{26C13ECB-21E9-4923-BB40-9B2473C8B89C}" type="presParOf" srcId="{2F4FE2A6-5BF3-4B1E-8E61-4E12BF07DAF9}" destId="{57A3CBB3-A952-4969-A46D-13F4E04A1F66}" srcOrd="19" destOrd="0" presId="urn:microsoft.com/office/officeart/2016/7/layout/RepeatingBendingProcessNew"/>
    <dgm:cxn modelId="{F4B008B0-1A08-4FFA-8384-0EFE8D229190}" type="presParOf" srcId="{57A3CBB3-A952-4969-A46D-13F4E04A1F66}" destId="{BA618682-D812-4810-9BFD-93C4E739349F}" srcOrd="0" destOrd="0" presId="urn:microsoft.com/office/officeart/2016/7/layout/RepeatingBendingProcessNew"/>
    <dgm:cxn modelId="{796CF61C-4977-4D55-82A8-EE015AFE710D}" type="presParOf" srcId="{2F4FE2A6-5BF3-4B1E-8E61-4E12BF07DAF9}" destId="{2DF89ED5-1144-4858-9341-21631DFCBC06}" srcOrd="20" destOrd="0" presId="urn:microsoft.com/office/officeart/2016/7/layout/RepeatingBendingProcessNew"/>
    <dgm:cxn modelId="{BAAE91A2-8F75-44E4-8378-0E11CB00DCFF}" type="presParOf" srcId="{2F4FE2A6-5BF3-4B1E-8E61-4E12BF07DAF9}" destId="{AE8E4D9E-117A-4A80-9168-20A000E5155E}" srcOrd="21" destOrd="0" presId="urn:microsoft.com/office/officeart/2016/7/layout/RepeatingBendingProcessNew"/>
    <dgm:cxn modelId="{65EA6A6E-AE67-4512-8602-E533D40C0694}" type="presParOf" srcId="{AE8E4D9E-117A-4A80-9168-20A000E5155E}" destId="{D0A14DF6-C2C6-4373-A161-03D6CF33E54C}" srcOrd="0" destOrd="0" presId="urn:microsoft.com/office/officeart/2016/7/layout/RepeatingBendingProcessNew"/>
    <dgm:cxn modelId="{5027ED6A-0076-4FF8-B304-42B8A9432196}" type="presParOf" srcId="{2F4FE2A6-5BF3-4B1E-8E61-4E12BF07DAF9}" destId="{BE340E9F-5C08-48CF-A256-ED3BBE17B7D8}"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45B6D4-FF43-44E8-9749-DA195775A5A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04F654F-1E90-40ED-9C4A-624B01152C35}">
      <dgm:prSet custT="1"/>
      <dgm:spPr>
        <a:solidFill>
          <a:srgbClr val="48604A"/>
        </a:solidFill>
      </dgm:spPr>
      <dgm:t>
        <a:bodyPr/>
        <a:lstStyle/>
        <a:p>
          <a:r>
            <a:rPr lang="hr-HR" sz="1600">
              <a:latin typeface="+mn-lt"/>
            </a:rPr>
            <a:t>Poslovan</a:t>
          </a:r>
          <a:r>
            <a:rPr lang="en-GB" sz="1600">
              <a:latin typeface="+mn-lt"/>
            </a:rPr>
            <a:t>je </a:t>
          </a:r>
          <a:r>
            <a:rPr lang="hr-HR" sz="1600">
              <a:latin typeface="+mn-lt"/>
            </a:rPr>
            <a:t>nekretninama </a:t>
          </a:r>
          <a:endParaRPr lang="en-US" sz="1600">
            <a:latin typeface="+mn-lt"/>
          </a:endParaRPr>
        </a:p>
      </dgm:t>
    </dgm:pt>
    <dgm:pt modelId="{7878E682-6854-4A09-9B28-EFA5D23AB685}" type="parTrans" cxnId="{FE7B1CBD-5B91-41AF-9CEE-35FE8077B8CD}">
      <dgm:prSet/>
      <dgm:spPr/>
      <dgm:t>
        <a:bodyPr/>
        <a:lstStyle/>
        <a:p>
          <a:endParaRPr lang="en-US" sz="1600">
            <a:latin typeface="Century Gothic" panose="020B0502020202020204" pitchFamily="34" charset="0"/>
          </a:endParaRPr>
        </a:p>
      </dgm:t>
    </dgm:pt>
    <dgm:pt modelId="{D721B320-4155-42D8-AFCD-30EACB1B1BA8}" type="sibTrans" cxnId="{FE7B1CBD-5B91-41AF-9CEE-35FE8077B8CD}">
      <dgm:prSet/>
      <dgm:spPr/>
      <dgm:t>
        <a:bodyPr/>
        <a:lstStyle/>
        <a:p>
          <a:endParaRPr lang="en-US" sz="1600">
            <a:latin typeface="Century Gothic" panose="020B0502020202020204" pitchFamily="34" charset="0"/>
          </a:endParaRPr>
        </a:p>
      </dgm:t>
    </dgm:pt>
    <dgm:pt modelId="{9B7FEC66-4E5A-40D5-B9FB-897DE2722162}">
      <dgm:prSet custT="1"/>
      <dgm:spPr>
        <a:solidFill>
          <a:srgbClr val="ACC0AD"/>
        </a:solidFill>
      </dgm:spPr>
      <dgm:t>
        <a:bodyPr/>
        <a:lstStyle/>
        <a:p>
          <a:r>
            <a:rPr lang="hr-HR" sz="1600">
              <a:latin typeface="+mn-lt"/>
            </a:rPr>
            <a:t>Djelatnosti kockanja i klađenja </a:t>
          </a:r>
          <a:endParaRPr lang="en-US" sz="1600">
            <a:latin typeface="+mn-lt"/>
          </a:endParaRPr>
        </a:p>
      </dgm:t>
    </dgm:pt>
    <dgm:pt modelId="{E1108660-4B13-460C-80BE-E26447798824}" type="parTrans" cxnId="{A3FEC132-12C0-4451-ACFA-E1EAFC6A552E}">
      <dgm:prSet/>
      <dgm:spPr/>
      <dgm:t>
        <a:bodyPr/>
        <a:lstStyle/>
        <a:p>
          <a:endParaRPr lang="en-US" sz="1600">
            <a:latin typeface="Century Gothic" panose="020B0502020202020204" pitchFamily="34" charset="0"/>
          </a:endParaRPr>
        </a:p>
      </dgm:t>
    </dgm:pt>
    <dgm:pt modelId="{E7C0E30C-721C-4CAE-B823-941C71845A56}" type="sibTrans" cxnId="{A3FEC132-12C0-4451-ACFA-E1EAFC6A552E}">
      <dgm:prSet/>
      <dgm:spPr/>
      <dgm:t>
        <a:bodyPr/>
        <a:lstStyle/>
        <a:p>
          <a:endParaRPr lang="en-US" sz="1600">
            <a:latin typeface="Century Gothic" panose="020B0502020202020204" pitchFamily="34" charset="0"/>
          </a:endParaRPr>
        </a:p>
      </dgm:t>
    </dgm:pt>
    <dgm:pt modelId="{49620C9E-DDE0-4200-BFC9-366D3F065ED2}">
      <dgm:prSet custT="1"/>
      <dgm:spPr>
        <a:solidFill>
          <a:srgbClr val="48604A"/>
        </a:solidFill>
      </dgm:spPr>
      <dgm:t>
        <a:bodyPr/>
        <a:lstStyle/>
        <a:p>
          <a:r>
            <a:rPr lang="hr-HR" sz="1600">
              <a:latin typeface="+mn-lt"/>
            </a:rPr>
            <a:t>Financijske djelatnosti i djelatnosti osiguranja </a:t>
          </a:r>
          <a:endParaRPr lang="en-US" sz="1600">
            <a:latin typeface="+mn-lt"/>
          </a:endParaRPr>
        </a:p>
      </dgm:t>
    </dgm:pt>
    <dgm:pt modelId="{A432105F-F51B-4BBE-8B57-0BF3172091FC}" type="parTrans" cxnId="{40568970-FCE9-4C7F-90E2-4EEE2F04AD51}">
      <dgm:prSet/>
      <dgm:spPr/>
      <dgm:t>
        <a:bodyPr/>
        <a:lstStyle/>
        <a:p>
          <a:endParaRPr lang="en-US" sz="1600">
            <a:latin typeface="Century Gothic" panose="020B0502020202020204" pitchFamily="34" charset="0"/>
          </a:endParaRPr>
        </a:p>
      </dgm:t>
    </dgm:pt>
    <dgm:pt modelId="{2B47E7A1-C1D9-476A-BE09-891D267F9779}" type="sibTrans" cxnId="{40568970-FCE9-4C7F-90E2-4EEE2F04AD51}">
      <dgm:prSet/>
      <dgm:spPr/>
      <dgm:t>
        <a:bodyPr/>
        <a:lstStyle/>
        <a:p>
          <a:endParaRPr lang="en-US" sz="1600">
            <a:latin typeface="Century Gothic" panose="020B0502020202020204" pitchFamily="34" charset="0"/>
          </a:endParaRPr>
        </a:p>
      </dgm:t>
    </dgm:pt>
    <dgm:pt modelId="{F34272C7-6EF1-4498-B5E8-0B0955C593EA}">
      <dgm:prSet custT="1"/>
      <dgm:spPr>
        <a:solidFill>
          <a:srgbClr val="ACC0AD"/>
        </a:solidFill>
      </dgm:spPr>
      <dgm:t>
        <a:bodyPr/>
        <a:lstStyle/>
        <a:p>
          <a:r>
            <a:rPr lang="hr-HR" sz="1600">
              <a:latin typeface="+mn-lt"/>
            </a:rPr>
            <a:t>Pravne i računovodstvene djelatnosti</a:t>
          </a:r>
          <a:endParaRPr lang="en-US" sz="1600">
            <a:latin typeface="+mn-lt"/>
          </a:endParaRPr>
        </a:p>
      </dgm:t>
    </dgm:pt>
    <dgm:pt modelId="{93926226-6A87-4BB8-AB4F-6A960E6091C5}" type="parTrans" cxnId="{F710086C-C692-47B8-86B6-3199B7E6D877}">
      <dgm:prSet/>
      <dgm:spPr/>
      <dgm:t>
        <a:bodyPr/>
        <a:lstStyle/>
        <a:p>
          <a:endParaRPr lang="en-US" sz="1600">
            <a:latin typeface="Century Gothic" panose="020B0502020202020204" pitchFamily="34" charset="0"/>
          </a:endParaRPr>
        </a:p>
      </dgm:t>
    </dgm:pt>
    <dgm:pt modelId="{A6366DFC-7A74-4D78-B00B-6FAE8251DE47}" type="sibTrans" cxnId="{F710086C-C692-47B8-86B6-3199B7E6D877}">
      <dgm:prSet/>
      <dgm:spPr/>
      <dgm:t>
        <a:bodyPr/>
        <a:lstStyle/>
        <a:p>
          <a:endParaRPr lang="en-US" sz="1600">
            <a:latin typeface="Century Gothic" panose="020B0502020202020204" pitchFamily="34" charset="0"/>
          </a:endParaRPr>
        </a:p>
      </dgm:t>
    </dgm:pt>
    <dgm:pt modelId="{AC54041D-253C-4FF6-92E0-07D5DFE943FF}">
      <dgm:prSet custT="1"/>
      <dgm:spPr>
        <a:solidFill>
          <a:srgbClr val="ACC0AD"/>
        </a:solidFill>
      </dgm:spPr>
      <dgm:t>
        <a:bodyPr/>
        <a:lstStyle/>
        <a:p>
          <a:r>
            <a:rPr lang="hr-HR" sz="1600">
              <a:latin typeface="+mn-lt"/>
            </a:rPr>
            <a:t>Trgovanja  ili proizvodnje robe vojne namjene, obrambenih proizvoda i nevojnih ubojitih sredstava</a:t>
          </a:r>
          <a:endParaRPr lang="en-US" sz="1600">
            <a:latin typeface="+mn-lt"/>
          </a:endParaRPr>
        </a:p>
      </dgm:t>
    </dgm:pt>
    <dgm:pt modelId="{C3A4D94B-B599-4BD7-B68C-BBADFA85CD33}" type="parTrans" cxnId="{DDB34531-F803-4B84-ABE9-5D2B9421C88C}">
      <dgm:prSet/>
      <dgm:spPr/>
      <dgm:t>
        <a:bodyPr/>
        <a:lstStyle/>
        <a:p>
          <a:endParaRPr lang="en-US" sz="1600">
            <a:latin typeface="Century Gothic" panose="020B0502020202020204" pitchFamily="34" charset="0"/>
          </a:endParaRPr>
        </a:p>
      </dgm:t>
    </dgm:pt>
    <dgm:pt modelId="{B74682BC-297D-418D-85DA-F68613053CE0}" type="sibTrans" cxnId="{DDB34531-F803-4B84-ABE9-5D2B9421C88C}">
      <dgm:prSet/>
      <dgm:spPr/>
      <dgm:t>
        <a:bodyPr/>
        <a:lstStyle/>
        <a:p>
          <a:endParaRPr lang="en-US" sz="1600">
            <a:latin typeface="Century Gothic" panose="020B0502020202020204" pitchFamily="34" charset="0"/>
          </a:endParaRPr>
        </a:p>
      </dgm:t>
    </dgm:pt>
    <dgm:pt modelId="{1C4E8718-4780-4531-8B62-18B7815C0484}">
      <dgm:prSet custT="1"/>
      <dgm:spPr>
        <a:solidFill>
          <a:srgbClr val="48604A"/>
        </a:solidFill>
      </dgm:spPr>
      <dgm:t>
        <a:bodyPr/>
        <a:lstStyle/>
        <a:p>
          <a:r>
            <a:rPr lang="en-US" sz="1600" err="1">
              <a:latin typeface="+mn-lt"/>
            </a:rPr>
            <a:t>Trgovina</a:t>
          </a:r>
          <a:r>
            <a:rPr lang="en-US" sz="1600">
              <a:latin typeface="+mn-lt"/>
            </a:rPr>
            <a:t> </a:t>
          </a:r>
          <a:r>
            <a:rPr lang="en-US" sz="1600" err="1">
              <a:latin typeface="+mn-lt"/>
            </a:rPr>
            <a:t>na</a:t>
          </a:r>
          <a:r>
            <a:rPr lang="en-US" sz="1600">
              <a:latin typeface="+mn-lt"/>
            </a:rPr>
            <a:t> </a:t>
          </a:r>
          <a:r>
            <a:rPr lang="en-US" sz="1600" err="1">
              <a:latin typeface="+mn-lt"/>
            </a:rPr>
            <a:t>veliko</a:t>
          </a:r>
          <a:r>
            <a:rPr lang="en-US" sz="1600">
              <a:latin typeface="+mn-lt"/>
            </a:rPr>
            <a:t> i </a:t>
          </a:r>
          <a:r>
            <a:rPr lang="en-US" sz="1600" err="1">
              <a:latin typeface="+mn-lt"/>
            </a:rPr>
            <a:t>malo</a:t>
          </a:r>
          <a:endParaRPr lang="en-US" sz="1600">
            <a:latin typeface="+mn-lt"/>
          </a:endParaRPr>
        </a:p>
      </dgm:t>
    </dgm:pt>
    <dgm:pt modelId="{C9B1A4F1-B5BB-4E8B-90DB-6E60AC923D7D}" type="parTrans" cxnId="{B92DB452-D1E0-42A1-981A-FF05D1055C30}">
      <dgm:prSet/>
      <dgm:spPr/>
      <dgm:t>
        <a:bodyPr/>
        <a:lstStyle/>
        <a:p>
          <a:endParaRPr lang="en-US" sz="1600">
            <a:latin typeface="Century Gothic" panose="020B0502020202020204" pitchFamily="34" charset="0"/>
          </a:endParaRPr>
        </a:p>
      </dgm:t>
    </dgm:pt>
    <dgm:pt modelId="{1C79730E-10F4-4A4E-9F9C-3282A4B26503}" type="sibTrans" cxnId="{B92DB452-D1E0-42A1-981A-FF05D1055C30}">
      <dgm:prSet/>
      <dgm:spPr/>
      <dgm:t>
        <a:bodyPr/>
        <a:lstStyle/>
        <a:p>
          <a:endParaRPr lang="en-US" sz="1600">
            <a:latin typeface="Century Gothic" panose="020B0502020202020204" pitchFamily="34" charset="0"/>
          </a:endParaRPr>
        </a:p>
      </dgm:t>
    </dgm:pt>
    <dgm:pt modelId="{63865249-13C1-49B0-B38D-E2A4B7341596}">
      <dgm:prSet custT="1"/>
      <dgm:spPr>
        <a:solidFill>
          <a:srgbClr val="ACC0AD"/>
        </a:solidFill>
      </dgm:spPr>
      <dgm:t>
        <a:bodyPr/>
        <a:lstStyle/>
        <a:p>
          <a:r>
            <a:rPr lang="en-US" sz="1600" err="1">
              <a:latin typeface="+mn-lt"/>
            </a:rPr>
            <a:t>Knjižnice</a:t>
          </a:r>
          <a:r>
            <a:rPr lang="en-US" sz="1600">
              <a:latin typeface="+mn-lt"/>
            </a:rPr>
            <a:t>, </a:t>
          </a:r>
          <a:r>
            <a:rPr lang="en-US" sz="1600" err="1">
              <a:latin typeface="+mn-lt"/>
            </a:rPr>
            <a:t>arhivi</a:t>
          </a:r>
          <a:r>
            <a:rPr lang="en-US" sz="1600">
              <a:latin typeface="+mn-lt"/>
            </a:rPr>
            <a:t>, </a:t>
          </a:r>
          <a:r>
            <a:rPr lang="en-US" sz="1600" err="1">
              <a:latin typeface="+mn-lt"/>
            </a:rPr>
            <a:t>muzeji</a:t>
          </a:r>
          <a:r>
            <a:rPr lang="en-US" sz="1600">
              <a:latin typeface="+mn-lt"/>
            </a:rPr>
            <a:t> i </a:t>
          </a:r>
          <a:r>
            <a:rPr lang="en-US" sz="1600" err="1">
              <a:latin typeface="+mn-lt"/>
            </a:rPr>
            <a:t>ostale</a:t>
          </a:r>
          <a:r>
            <a:rPr lang="en-US" sz="1600">
              <a:latin typeface="+mn-lt"/>
            </a:rPr>
            <a:t> </a:t>
          </a:r>
          <a:r>
            <a:rPr lang="en-US" sz="1600" err="1">
              <a:latin typeface="+mn-lt"/>
            </a:rPr>
            <a:t>kulturne</a:t>
          </a:r>
          <a:r>
            <a:rPr lang="en-US" sz="1600">
              <a:latin typeface="+mn-lt"/>
            </a:rPr>
            <a:t> </a:t>
          </a:r>
          <a:r>
            <a:rPr lang="en-US" sz="1600" err="1">
              <a:latin typeface="+mn-lt"/>
            </a:rPr>
            <a:t>djelatnosti</a:t>
          </a:r>
          <a:r>
            <a:rPr lang="en-US" sz="1600">
              <a:latin typeface="+mn-lt"/>
            </a:rPr>
            <a:t> </a:t>
          </a:r>
        </a:p>
      </dgm:t>
    </dgm:pt>
    <dgm:pt modelId="{630105A9-856E-4735-B6AC-06FA5E3A7ADC}" type="parTrans" cxnId="{FBDE42BD-9B54-4570-9213-970729B4A53F}">
      <dgm:prSet/>
      <dgm:spPr/>
      <dgm:t>
        <a:bodyPr/>
        <a:lstStyle/>
        <a:p>
          <a:endParaRPr lang="en-US" sz="1600">
            <a:latin typeface="Century Gothic" panose="020B0502020202020204" pitchFamily="34" charset="0"/>
          </a:endParaRPr>
        </a:p>
      </dgm:t>
    </dgm:pt>
    <dgm:pt modelId="{D8F04CEF-11F9-4463-B244-8B937F9DB981}" type="sibTrans" cxnId="{FBDE42BD-9B54-4570-9213-970729B4A53F}">
      <dgm:prSet/>
      <dgm:spPr/>
      <dgm:t>
        <a:bodyPr/>
        <a:lstStyle/>
        <a:p>
          <a:endParaRPr lang="en-US" sz="1600">
            <a:latin typeface="Century Gothic" panose="020B0502020202020204" pitchFamily="34" charset="0"/>
          </a:endParaRPr>
        </a:p>
      </dgm:t>
    </dgm:pt>
    <dgm:pt modelId="{9C84DD1C-3896-4444-A517-2CCC6163E5DC}">
      <dgm:prSet custT="1"/>
      <dgm:spPr>
        <a:solidFill>
          <a:srgbClr val="48604A"/>
        </a:solidFill>
      </dgm:spPr>
      <dgm:t>
        <a:bodyPr/>
        <a:lstStyle/>
        <a:p>
          <a:r>
            <a:rPr lang="en-US" sz="1600" err="1">
              <a:latin typeface="+mn-lt"/>
            </a:rPr>
            <a:t>Sportske</a:t>
          </a:r>
          <a:r>
            <a:rPr lang="en-US" sz="1600">
              <a:latin typeface="+mn-lt"/>
            </a:rPr>
            <a:t>, </a:t>
          </a:r>
          <a:r>
            <a:rPr lang="en-US" sz="1600" err="1">
              <a:latin typeface="+mn-lt"/>
            </a:rPr>
            <a:t>zabavne</a:t>
          </a:r>
          <a:r>
            <a:rPr lang="en-US" sz="1600">
              <a:latin typeface="+mn-lt"/>
            </a:rPr>
            <a:t> i </a:t>
          </a:r>
          <a:r>
            <a:rPr lang="en-US" sz="1600" err="1">
              <a:latin typeface="+mn-lt"/>
            </a:rPr>
            <a:t>rekreacijske</a:t>
          </a:r>
          <a:r>
            <a:rPr lang="en-US" sz="1600">
              <a:latin typeface="+mn-lt"/>
            </a:rPr>
            <a:t> </a:t>
          </a:r>
          <a:r>
            <a:rPr lang="en-US" sz="1600" err="1">
              <a:latin typeface="+mn-lt"/>
            </a:rPr>
            <a:t>djelatnosti</a:t>
          </a:r>
          <a:r>
            <a:rPr lang="en-US" sz="1600">
              <a:latin typeface="+mn-lt"/>
            </a:rPr>
            <a:t> </a:t>
          </a:r>
        </a:p>
      </dgm:t>
    </dgm:pt>
    <dgm:pt modelId="{0F24407A-C0B7-4FAF-B349-34954BF71358}" type="parTrans" cxnId="{66559B7B-CE12-4583-80F1-E525984102E6}">
      <dgm:prSet/>
      <dgm:spPr/>
      <dgm:t>
        <a:bodyPr/>
        <a:lstStyle/>
        <a:p>
          <a:endParaRPr lang="en-US" sz="1600">
            <a:latin typeface="Century Gothic" panose="020B0502020202020204" pitchFamily="34" charset="0"/>
          </a:endParaRPr>
        </a:p>
      </dgm:t>
    </dgm:pt>
    <dgm:pt modelId="{A60D1B84-4F3C-4B17-B04C-70B4C4F1185C}" type="sibTrans" cxnId="{66559B7B-CE12-4583-80F1-E525984102E6}">
      <dgm:prSet/>
      <dgm:spPr/>
      <dgm:t>
        <a:bodyPr/>
        <a:lstStyle/>
        <a:p>
          <a:endParaRPr lang="en-US" sz="1600">
            <a:latin typeface="Century Gothic" panose="020B0502020202020204" pitchFamily="34" charset="0"/>
          </a:endParaRPr>
        </a:p>
      </dgm:t>
    </dgm:pt>
    <dgm:pt modelId="{C197031C-C602-44D3-9128-DFA6BB5F9515}">
      <dgm:prSet custT="1"/>
      <dgm:spPr>
        <a:solidFill>
          <a:srgbClr val="ACC0AD"/>
        </a:solidFill>
      </dgm:spPr>
      <dgm:t>
        <a:bodyPr/>
        <a:lstStyle/>
        <a:p>
          <a:r>
            <a:rPr lang="en-US" sz="1600" err="1">
              <a:latin typeface="+mn-lt"/>
            </a:rPr>
            <a:t>Proizvodnja</a:t>
          </a:r>
          <a:r>
            <a:rPr lang="en-US" sz="1600">
              <a:latin typeface="+mn-lt"/>
            </a:rPr>
            <a:t>, </a:t>
          </a:r>
          <a:r>
            <a:rPr lang="en-US" sz="1600" err="1">
              <a:latin typeface="+mn-lt"/>
            </a:rPr>
            <a:t>prerada</a:t>
          </a:r>
          <a:r>
            <a:rPr lang="en-US" sz="1600">
              <a:latin typeface="+mn-lt"/>
            </a:rPr>
            <a:t> i </a:t>
          </a:r>
          <a:r>
            <a:rPr lang="en-US" sz="1600" err="1">
              <a:latin typeface="+mn-lt"/>
            </a:rPr>
            <a:t>stavljanje</a:t>
          </a:r>
          <a:r>
            <a:rPr lang="en-US" sz="1600">
              <a:latin typeface="+mn-lt"/>
            </a:rPr>
            <a:t> </a:t>
          </a:r>
          <a:r>
            <a:rPr lang="en-US" sz="1600" err="1">
              <a:latin typeface="+mn-lt"/>
            </a:rPr>
            <a:t>na</a:t>
          </a:r>
          <a:r>
            <a:rPr lang="en-US" sz="1600">
              <a:latin typeface="+mn-lt"/>
            </a:rPr>
            <a:t> </a:t>
          </a:r>
          <a:r>
            <a:rPr lang="en-US" sz="1600" err="1">
              <a:latin typeface="+mn-lt"/>
            </a:rPr>
            <a:t>tržište</a:t>
          </a:r>
          <a:r>
            <a:rPr lang="en-US" sz="1600">
              <a:latin typeface="+mn-lt"/>
            </a:rPr>
            <a:t> </a:t>
          </a:r>
          <a:r>
            <a:rPr lang="en-US" sz="1600" err="1">
              <a:latin typeface="+mn-lt"/>
            </a:rPr>
            <a:t>duhana</a:t>
          </a:r>
          <a:r>
            <a:rPr lang="en-US" sz="1600">
              <a:latin typeface="+mn-lt"/>
            </a:rPr>
            <a:t> i </a:t>
          </a:r>
          <a:r>
            <a:rPr lang="en-US" sz="1600" err="1">
              <a:latin typeface="+mn-lt"/>
            </a:rPr>
            <a:t>duhanskih</a:t>
          </a:r>
          <a:r>
            <a:rPr lang="en-US" sz="1600">
              <a:latin typeface="+mn-lt"/>
            </a:rPr>
            <a:t> proizvoda </a:t>
          </a:r>
        </a:p>
      </dgm:t>
    </dgm:pt>
    <dgm:pt modelId="{1895FFE4-021B-481A-85E1-36DB26395837}" type="parTrans" cxnId="{575FB652-8633-43A7-9CEE-77946A2EC35A}">
      <dgm:prSet/>
      <dgm:spPr/>
      <dgm:t>
        <a:bodyPr/>
        <a:lstStyle/>
        <a:p>
          <a:endParaRPr lang="en-US" sz="1600">
            <a:latin typeface="Century Gothic" panose="020B0502020202020204" pitchFamily="34" charset="0"/>
          </a:endParaRPr>
        </a:p>
      </dgm:t>
    </dgm:pt>
    <dgm:pt modelId="{83BCB53D-31FC-4519-8D7B-26ABAFE7C361}" type="sibTrans" cxnId="{575FB652-8633-43A7-9CEE-77946A2EC35A}">
      <dgm:prSet/>
      <dgm:spPr/>
      <dgm:t>
        <a:bodyPr/>
        <a:lstStyle/>
        <a:p>
          <a:endParaRPr lang="en-US" sz="1600">
            <a:latin typeface="Century Gothic" panose="020B0502020202020204" pitchFamily="34" charset="0"/>
          </a:endParaRPr>
        </a:p>
      </dgm:t>
    </dgm:pt>
    <dgm:pt modelId="{FA576383-76D8-4ED4-B90D-897DA4C5AE5C}">
      <dgm:prSet custT="1"/>
      <dgm:spPr>
        <a:solidFill>
          <a:srgbClr val="48604A"/>
        </a:solidFill>
      </dgm:spPr>
      <dgm:t>
        <a:bodyPr/>
        <a:lstStyle/>
        <a:p>
          <a:r>
            <a:rPr lang="en-US" sz="1600" err="1">
              <a:latin typeface="+mn-lt"/>
            </a:rPr>
            <a:t>Potpore</a:t>
          </a:r>
          <a:r>
            <a:rPr lang="en-US" sz="1600">
              <a:latin typeface="+mn-lt"/>
            </a:rPr>
            <a:t> </a:t>
          </a:r>
          <a:r>
            <a:rPr lang="en-US" sz="1600" err="1">
              <a:latin typeface="+mn-lt"/>
            </a:rPr>
            <a:t>koje</a:t>
          </a:r>
          <a:r>
            <a:rPr lang="en-US" sz="1600">
              <a:latin typeface="+mn-lt"/>
            </a:rPr>
            <a:t> se </a:t>
          </a:r>
          <a:r>
            <a:rPr lang="en-US" sz="1600" err="1">
              <a:latin typeface="+mn-lt"/>
            </a:rPr>
            <a:t>uvjetuju</a:t>
          </a:r>
          <a:r>
            <a:rPr lang="en-US" sz="1600">
              <a:latin typeface="+mn-lt"/>
            </a:rPr>
            <a:t> </a:t>
          </a:r>
          <a:r>
            <a:rPr lang="en-US" sz="1600" err="1">
              <a:latin typeface="+mn-lt"/>
            </a:rPr>
            <a:t>upotrebom</a:t>
          </a:r>
          <a:r>
            <a:rPr lang="en-US" sz="1600">
              <a:latin typeface="+mn-lt"/>
            </a:rPr>
            <a:t> </a:t>
          </a:r>
          <a:r>
            <a:rPr lang="en-US" sz="1600" err="1">
              <a:latin typeface="+mn-lt"/>
            </a:rPr>
            <a:t>domaćih</a:t>
          </a:r>
          <a:r>
            <a:rPr lang="en-US" sz="1600">
              <a:latin typeface="+mn-lt"/>
            </a:rPr>
            <a:t> proizvoda </a:t>
          </a:r>
          <a:r>
            <a:rPr lang="en-US" sz="1600" err="1">
              <a:latin typeface="+mn-lt"/>
            </a:rPr>
            <a:t>ili</a:t>
          </a:r>
          <a:r>
            <a:rPr lang="en-US" sz="1600">
              <a:latin typeface="+mn-lt"/>
            </a:rPr>
            <a:t> </a:t>
          </a:r>
          <a:r>
            <a:rPr lang="en-US" sz="1600" err="1">
              <a:latin typeface="+mn-lt"/>
            </a:rPr>
            <a:t>usluga</a:t>
          </a:r>
          <a:r>
            <a:rPr lang="en-US" sz="1600">
              <a:latin typeface="+mn-lt"/>
            </a:rPr>
            <a:t> </a:t>
          </a:r>
          <a:r>
            <a:rPr lang="en-US" sz="1600" err="1">
              <a:latin typeface="+mn-lt"/>
            </a:rPr>
            <a:t>umjesto</a:t>
          </a:r>
          <a:r>
            <a:rPr lang="en-US" sz="1600">
              <a:latin typeface="+mn-lt"/>
            </a:rPr>
            <a:t> </a:t>
          </a:r>
          <a:r>
            <a:rPr lang="en-US" sz="1600" err="1">
              <a:latin typeface="+mn-lt"/>
            </a:rPr>
            <a:t>uvoznih</a:t>
          </a:r>
          <a:endParaRPr lang="en-US" sz="1600">
            <a:latin typeface="+mn-lt"/>
          </a:endParaRPr>
        </a:p>
      </dgm:t>
    </dgm:pt>
    <dgm:pt modelId="{EA005C8C-0797-4FE5-9590-DC994FE4C255}" type="parTrans" cxnId="{74EF8184-8FBE-4296-B2DD-763D5B0DDCF2}">
      <dgm:prSet/>
      <dgm:spPr/>
      <dgm:t>
        <a:bodyPr/>
        <a:lstStyle/>
        <a:p>
          <a:endParaRPr lang="en-US" sz="1600">
            <a:latin typeface="Century Gothic" panose="020B0502020202020204" pitchFamily="34" charset="0"/>
          </a:endParaRPr>
        </a:p>
      </dgm:t>
    </dgm:pt>
    <dgm:pt modelId="{E6124F4C-726F-4B4C-93AF-80C3D8671B83}" type="sibTrans" cxnId="{74EF8184-8FBE-4296-B2DD-763D5B0DDCF2}">
      <dgm:prSet/>
      <dgm:spPr/>
      <dgm:t>
        <a:bodyPr/>
        <a:lstStyle/>
        <a:p>
          <a:endParaRPr lang="en-US" sz="1600">
            <a:latin typeface="Century Gothic" panose="020B0502020202020204" pitchFamily="34" charset="0"/>
          </a:endParaRPr>
        </a:p>
      </dgm:t>
    </dgm:pt>
    <dgm:pt modelId="{FD8E3A82-B2F6-4FDA-8C05-93712A9404E3}" type="pres">
      <dgm:prSet presAssocID="{8945B6D4-FF43-44E8-9749-DA195775A5A2}" presName="diagram" presStyleCnt="0">
        <dgm:presLayoutVars>
          <dgm:dir/>
          <dgm:resizeHandles val="exact"/>
        </dgm:presLayoutVars>
      </dgm:prSet>
      <dgm:spPr/>
    </dgm:pt>
    <dgm:pt modelId="{DB925161-F051-4A3B-9B7F-72F79EB2FFFF}" type="pres">
      <dgm:prSet presAssocID="{304F654F-1E90-40ED-9C4A-624B01152C35}" presName="node" presStyleLbl="node1" presStyleIdx="0" presStyleCnt="10">
        <dgm:presLayoutVars>
          <dgm:bulletEnabled val="1"/>
        </dgm:presLayoutVars>
      </dgm:prSet>
      <dgm:spPr/>
    </dgm:pt>
    <dgm:pt modelId="{9399C199-D95D-4051-94BD-AA02309B3C04}" type="pres">
      <dgm:prSet presAssocID="{D721B320-4155-42D8-AFCD-30EACB1B1BA8}" presName="sibTrans" presStyleCnt="0"/>
      <dgm:spPr/>
    </dgm:pt>
    <dgm:pt modelId="{B3EFE37B-FA78-45C3-8EF8-841401E9604E}" type="pres">
      <dgm:prSet presAssocID="{9B7FEC66-4E5A-40D5-B9FB-897DE2722162}" presName="node" presStyleLbl="node1" presStyleIdx="1" presStyleCnt="10">
        <dgm:presLayoutVars>
          <dgm:bulletEnabled val="1"/>
        </dgm:presLayoutVars>
      </dgm:prSet>
      <dgm:spPr/>
    </dgm:pt>
    <dgm:pt modelId="{BE1BEE0D-CDD5-4310-9D72-5C39C8663352}" type="pres">
      <dgm:prSet presAssocID="{E7C0E30C-721C-4CAE-B823-941C71845A56}" presName="sibTrans" presStyleCnt="0"/>
      <dgm:spPr/>
    </dgm:pt>
    <dgm:pt modelId="{CC0EAA81-1AEF-4934-B719-B444376768AA}" type="pres">
      <dgm:prSet presAssocID="{49620C9E-DDE0-4200-BFC9-366D3F065ED2}" presName="node" presStyleLbl="node1" presStyleIdx="2" presStyleCnt="10">
        <dgm:presLayoutVars>
          <dgm:bulletEnabled val="1"/>
        </dgm:presLayoutVars>
      </dgm:prSet>
      <dgm:spPr/>
    </dgm:pt>
    <dgm:pt modelId="{4DD97176-88E1-433E-85A5-7D61427E3D00}" type="pres">
      <dgm:prSet presAssocID="{2B47E7A1-C1D9-476A-BE09-891D267F9779}" presName="sibTrans" presStyleCnt="0"/>
      <dgm:spPr/>
    </dgm:pt>
    <dgm:pt modelId="{C4173F8B-A70A-478F-A523-285559CC870D}" type="pres">
      <dgm:prSet presAssocID="{F34272C7-6EF1-4498-B5E8-0B0955C593EA}" presName="node" presStyleLbl="node1" presStyleIdx="3" presStyleCnt="10">
        <dgm:presLayoutVars>
          <dgm:bulletEnabled val="1"/>
        </dgm:presLayoutVars>
      </dgm:prSet>
      <dgm:spPr/>
    </dgm:pt>
    <dgm:pt modelId="{B159A9E2-C657-42A6-A529-4D45C21DE028}" type="pres">
      <dgm:prSet presAssocID="{A6366DFC-7A74-4D78-B00B-6FAE8251DE47}" presName="sibTrans" presStyleCnt="0"/>
      <dgm:spPr/>
    </dgm:pt>
    <dgm:pt modelId="{4413737B-E45A-478F-8A18-2D6E63D047F5}" type="pres">
      <dgm:prSet presAssocID="{AC54041D-253C-4FF6-92E0-07D5DFE943FF}" presName="node" presStyleLbl="node1" presStyleIdx="4" presStyleCnt="10">
        <dgm:presLayoutVars>
          <dgm:bulletEnabled val="1"/>
        </dgm:presLayoutVars>
      </dgm:prSet>
      <dgm:spPr/>
    </dgm:pt>
    <dgm:pt modelId="{13329947-8E83-469C-A73F-C93E933F8A2E}" type="pres">
      <dgm:prSet presAssocID="{B74682BC-297D-418D-85DA-F68613053CE0}" presName="sibTrans" presStyleCnt="0"/>
      <dgm:spPr/>
    </dgm:pt>
    <dgm:pt modelId="{2303F680-8C83-49C9-A61B-89708FE87EA9}" type="pres">
      <dgm:prSet presAssocID="{1C4E8718-4780-4531-8B62-18B7815C0484}" presName="node" presStyleLbl="node1" presStyleIdx="5" presStyleCnt="10">
        <dgm:presLayoutVars>
          <dgm:bulletEnabled val="1"/>
        </dgm:presLayoutVars>
      </dgm:prSet>
      <dgm:spPr/>
    </dgm:pt>
    <dgm:pt modelId="{22F0CDE2-28AA-473A-A666-6166EBDEA39D}" type="pres">
      <dgm:prSet presAssocID="{1C79730E-10F4-4A4E-9F9C-3282A4B26503}" presName="sibTrans" presStyleCnt="0"/>
      <dgm:spPr/>
    </dgm:pt>
    <dgm:pt modelId="{7632706A-F8C4-4E3D-B9DC-51F38B96C81B}" type="pres">
      <dgm:prSet presAssocID="{63865249-13C1-49B0-B38D-E2A4B7341596}" presName="node" presStyleLbl="node1" presStyleIdx="6" presStyleCnt="10">
        <dgm:presLayoutVars>
          <dgm:bulletEnabled val="1"/>
        </dgm:presLayoutVars>
      </dgm:prSet>
      <dgm:spPr/>
    </dgm:pt>
    <dgm:pt modelId="{F00120CB-4954-4B3C-9E50-0B0F735DF4C9}" type="pres">
      <dgm:prSet presAssocID="{D8F04CEF-11F9-4463-B244-8B937F9DB981}" presName="sibTrans" presStyleCnt="0"/>
      <dgm:spPr/>
    </dgm:pt>
    <dgm:pt modelId="{1BB2953C-F6BE-449E-80F5-06247138A505}" type="pres">
      <dgm:prSet presAssocID="{9C84DD1C-3896-4444-A517-2CCC6163E5DC}" presName="node" presStyleLbl="node1" presStyleIdx="7" presStyleCnt="10">
        <dgm:presLayoutVars>
          <dgm:bulletEnabled val="1"/>
        </dgm:presLayoutVars>
      </dgm:prSet>
      <dgm:spPr/>
    </dgm:pt>
    <dgm:pt modelId="{3F1CAF1E-13C1-4C5D-84BE-0D70081FCFAC}" type="pres">
      <dgm:prSet presAssocID="{A60D1B84-4F3C-4B17-B04C-70B4C4F1185C}" presName="sibTrans" presStyleCnt="0"/>
      <dgm:spPr/>
    </dgm:pt>
    <dgm:pt modelId="{21B5189E-ECA1-47EC-A0AA-A6BF9B8D45ED}" type="pres">
      <dgm:prSet presAssocID="{C197031C-C602-44D3-9128-DFA6BB5F9515}" presName="node" presStyleLbl="node1" presStyleIdx="8" presStyleCnt="10">
        <dgm:presLayoutVars>
          <dgm:bulletEnabled val="1"/>
        </dgm:presLayoutVars>
      </dgm:prSet>
      <dgm:spPr/>
    </dgm:pt>
    <dgm:pt modelId="{DC4EDDED-B64E-455D-A79C-A4BA3E22E3AF}" type="pres">
      <dgm:prSet presAssocID="{83BCB53D-31FC-4519-8D7B-26ABAFE7C361}" presName="sibTrans" presStyleCnt="0"/>
      <dgm:spPr/>
    </dgm:pt>
    <dgm:pt modelId="{60566DF8-635F-4647-9CBE-8DD41410BB14}" type="pres">
      <dgm:prSet presAssocID="{FA576383-76D8-4ED4-B90D-897DA4C5AE5C}" presName="node" presStyleLbl="node1" presStyleIdx="9" presStyleCnt="10">
        <dgm:presLayoutVars>
          <dgm:bulletEnabled val="1"/>
        </dgm:presLayoutVars>
      </dgm:prSet>
      <dgm:spPr/>
    </dgm:pt>
  </dgm:ptLst>
  <dgm:cxnLst>
    <dgm:cxn modelId="{1BBB3401-A74C-4095-ACD5-5C8C1330E5B7}" type="presOf" srcId="{9B7FEC66-4E5A-40D5-B9FB-897DE2722162}" destId="{B3EFE37B-FA78-45C3-8EF8-841401E9604E}" srcOrd="0" destOrd="0" presId="urn:microsoft.com/office/officeart/2005/8/layout/default"/>
    <dgm:cxn modelId="{1C00CF0E-6FE3-4845-89A0-6E91C54EED62}" type="presOf" srcId="{AC54041D-253C-4FF6-92E0-07D5DFE943FF}" destId="{4413737B-E45A-478F-8A18-2D6E63D047F5}" srcOrd="0" destOrd="0" presId="urn:microsoft.com/office/officeart/2005/8/layout/default"/>
    <dgm:cxn modelId="{1B91CD18-0A74-4BEF-8F7A-24F2D07783A9}" type="presOf" srcId="{63865249-13C1-49B0-B38D-E2A4B7341596}" destId="{7632706A-F8C4-4E3D-B9DC-51F38B96C81B}" srcOrd="0" destOrd="0" presId="urn:microsoft.com/office/officeart/2005/8/layout/default"/>
    <dgm:cxn modelId="{2EBF2A1C-6B19-43BA-9BC5-5F8905F7A5EE}" type="presOf" srcId="{304F654F-1E90-40ED-9C4A-624B01152C35}" destId="{DB925161-F051-4A3B-9B7F-72F79EB2FFFF}" srcOrd="0" destOrd="0" presId="urn:microsoft.com/office/officeart/2005/8/layout/default"/>
    <dgm:cxn modelId="{DDB34531-F803-4B84-ABE9-5D2B9421C88C}" srcId="{8945B6D4-FF43-44E8-9749-DA195775A5A2}" destId="{AC54041D-253C-4FF6-92E0-07D5DFE943FF}" srcOrd="4" destOrd="0" parTransId="{C3A4D94B-B599-4BD7-B68C-BBADFA85CD33}" sibTransId="{B74682BC-297D-418D-85DA-F68613053CE0}"/>
    <dgm:cxn modelId="{A3FEC132-12C0-4451-ACFA-E1EAFC6A552E}" srcId="{8945B6D4-FF43-44E8-9749-DA195775A5A2}" destId="{9B7FEC66-4E5A-40D5-B9FB-897DE2722162}" srcOrd="1" destOrd="0" parTransId="{E1108660-4B13-460C-80BE-E26447798824}" sibTransId="{E7C0E30C-721C-4CAE-B823-941C71845A56}"/>
    <dgm:cxn modelId="{3D463C5D-8371-4F5C-BC2D-787CA4DB1EC9}" type="presOf" srcId="{FA576383-76D8-4ED4-B90D-897DA4C5AE5C}" destId="{60566DF8-635F-4647-9CBE-8DD41410BB14}" srcOrd="0" destOrd="0" presId="urn:microsoft.com/office/officeart/2005/8/layout/default"/>
    <dgm:cxn modelId="{F710086C-C692-47B8-86B6-3199B7E6D877}" srcId="{8945B6D4-FF43-44E8-9749-DA195775A5A2}" destId="{F34272C7-6EF1-4498-B5E8-0B0955C593EA}" srcOrd="3" destOrd="0" parTransId="{93926226-6A87-4BB8-AB4F-6A960E6091C5}" sibTransId="{A6366DFC-7A74-4D78-B00B-6FAE8251DE47}"/>
    <dgm:cxn modelId="{40568970-FCE9-4C7F-90E2-4EEE2F04AD51}" srcId="{8945B6D4-FF43-44E8-9749-DA195775A5A2}" destId="{49620C9E-DDE0-4200-BFC9-366D3F065ED2}" srcOrd="2" destOrd="0" parTransId="{A432105F-F51B-4BBE-8B57-0BF3172091FC}" sibTransId="{2B47E7A1-C1D9-476A-BE09-891D267F9779}"/>
    <dgm:cxn modelId="{2F431552-57C6-40E3-A660-A22DF9D871B8}" type="presOf" srcId="{C197031C-C602-44D3-9128-DFA6BB5F9515}" destId="{21B5189E-ECA1-47EC-A0AA-A6BF9B8D45ED}" srcOrd="0" destOrd="0" presId="urn:microsoft.com/office/officeart/2005/8/layout/default"/>
    <dgm:cxn modelId="{B92DB452-D1E0-42A1-981A-FF05D1055C30}" srcId="{8945B6D4-FF43-44E8-9749-DA195775A5A2}" destId="{1C4E8718-4780-4531-8B62-18B7815C0484}" srcOrd="5" destOrd="0" parTransId="{C9B1A4F1-B5BB-4E8B-90DB-6E60AC923D7D}" sibTransId="{1C79730E-10F4-4A4E-9F9C-3282A4B26503}"/>
    <dgm:cxn modelId="{575FB652-8633-43A7-9CEE-77946A2EC35A}" srcId="{8945B6D4-FF43-44E8-9749-DA195775A5A2}" destId="{C197031C-C602-44D3-9128-DFA6BB5F9515}" srcOrd="8" destOrd="0" parTransId="{1895FFE4-021B-481A-85E1-36DB26395837}" sibTransId="{83BCB53D-31FC-4519-8D7B-26ABAFE7C361}"/>
    <dgm:cxn modelId="{66559B7B-CE12-4583-80F1-E525984102E6}" srcId="{8945B6D4-FF43-44E8-9749-DA195775A5A2}" destId="{9C84DD1C-3896-4444-A517-2CCC6163E5DC}" srcOrd="7" destOrd="0" parTransId="{0F24407A-C0B7-4FAF-B349-34954BF71358}" sibTransId="{A60D1B84-4F3C-4B17-B04C-70B4C4F1185C}"/>
    <dgm:cxn modelId="{07D3847E-A44F-449B-ABD9-2F8E906EEF0C}" type="presOf" srcId="{8945B6D4-FF43-44E8-9749-DA195775A5A2}" destId="{FD8E3A82-B2F6-4FDA-8C05-93712A9404E3}" srcOrd="0" destOrd="0" presId="urn:microsoft.com/office/officeart/2005/8/layout/default"/>
    <dgm:cxn modelId="{5E8B6582-AEA2-4F70-BBEA-593BB82218F6}" type="presOf" srcId="{1C4E8718-4780-4531-8B62-18B7815C0484}" destId="{2303F680-8C83-49C9-A61B-89708FE87EA9}" srcOrd="0" destOrd="0" presId="urn:microsoft.com/office/officeart/2005/8/layout/default"/>
    <dgm:cxn modelId="{74EF8184-8FBE-4296-B2DD-763D5B0DDCF2}" srcId="{8945B6D4-FF43-44E8-9749-DA195775A5A2}" destId="{FA576383-76D8-4ED4-B90D-897DA4C5AE5C}" srcOrd="9" destOrd="0" parTransId="{EA005C8C-0797-4FE5-9590-DC994FE4C255}" sibTransId="{E6124F4C-726F-4B4C-93AF-80C3D8671B83}"/>
    <dgm:cxn modelId="{458BBDB1-3681-4DE0-8172-E15E49CDB9DD}" type="presOf" srcId="{49620C9E-DDE0-4200-BFC9-366D3F065ED2}" destId="{CC0EAA81-1AEF-4934-B719-B444376768AA}" srcOrd="0" destOrd="0" presId="urn:microsoft.com/office/officeart/2005/8/layout/default"/>
    <dgm:cxn modelId="{FE7B1CBD-5B91-41AF-9CEE-35FE8077B8CD}" srcId="{8945B6D4-FF43-44E8-9749-DA195775A5A2}" destId="{304F654F-1E90-40ED-9C4A-624B01152C35}" srcOrd="0" destOrd="0" parTransId="{7878E682-6854-4A09-9B28-EFA5D23AB685}" sibTransId="{D721B320-4155-42D8-AFCD-30EACB1B1BA8}"/>
    <dgm:cxn modelId="{FBDE42BD-9B54-4570-9213-970729B4A53F}" srcId="{8945B6D4-FF43-44E8-9749-DA195775A5A2}" destId="{63865249-13C1-49B0-B38D-E2A4B7341596}" srcOrd="6" destOrd="0" parTransId="{630105A9-856E-4735-B6AC-06FA5E3A7ADC}" sibTransId="{D8F04CEF-11F9-4463-B244-8B937F9DB981}"/>
    <dgm:cxn modelId="{255A74C0-4342-498A-930E-95959EA9244B}" type="presOf" srcId="{9C84DD1C-3896-4444-A517-2CCC6163E5DC}" destId="{1BB2953C-F6BE-449E-80F5-06247138A505}" srcOrd="0" destOrd="0" presId="urn:microsoft.com/office/officeart/2005/8/layout/default"/>
    <dgm:cxn modelId="{38006AFC-7452-45EE-8F37-ADDBC4B8575B}" type="presOf" srcId="{F34272C7-6EF1-4498-B5E8-0B0955C593EA}" destId="{C4173F8B-A70A-478F-A523-285559CC870D}" srcOrd="0" destOrd="0" presId="urn:microsoft.com/office/officeart/2005/8/layout/default"/>
    <dgm:cxn modelId="{F2FB2288-6BFF-4246-B46C-1CBC67AE0FCD}" type="presParOf" srcId="{FD8E3A82-B2F6-4FDA-8C05-93712A9404E3}" destId="{DB925161-F051-4A3B-9B7F-72F79EB2FFFF}" srcOrd="0" destOrd="0" presId="urn:microsoft.com/office/officeart/2005/8/layout/default"/>
    <dgm:cxn modelId="{59A0A088-DDC3-4AAF-A605-F43EEB1AE46E}" type="presParOf" srcId="{FD8E3A82-B2F6-4FDA-8C05-93712A9404E3}" destId="{9399C199-D95D-4051-94BD-AA02309B3C04}" srcOrd="1" destOrd="0" presId="urn:microsoft.com/office/officeart/2005/8/layout/default"/>
    <dgm:cxn modelId="{330F4B9E-4C38-487A-836B-09C2232D4E28}" type="presParOf" srcId="{FD8E3A82-B2F6-4FDA-8C05-93712A9404E3}" destId="{B3EFE37B-FA78-45C3-8EF8-841401E9604E}" srcOrd="2" destOrd="0" presId="urn:microsoft.com/office/officeart/2005/8/layout/default"/>
    <dgm:cxn modelId="{D2E78614-189D-4E5D-BC12-C7705792B6BA}" type="presParOf" srcId="{FD8E3A82-B2F6-4FDA-8C05-93712A9404E3}" destId="{BE1BEE0D-CDD5-4310-9D72-5C39C8663352}" srcOrd="3" destOrd="0" presId="urn:microsoft.com/office/officeart/2005/8/layout/default"/>
    <dgm:cxn modelId="{558461EF-72E7-4DA5-8CEE-0AB8922B217B}" type="presParOf" srcId="{FD8E3A82-B2F6-4FDA-8C05-93712A9404E3}" destId="{CC0EAA81-1AEF-4934-B719-B444376768AA}" srcOrd="4" destOrd="0" presId="urn:microsoft.com/office/officeart/2005/8/layout/default"/>
    <dgm:cxn modelId="{15469182-1527-4381-B11B-1F55E167F691}" type="presParOf" srcId="{FD8E3A82-B2F6-4FDA-8C05-93712A9404E3}" destId="{4DD97176-88E1-433E-85A5-7D61427E3D00}" srcOrd="5" destOrd="0" presId="urn:microsoft.com/office/officeart/2005/8/layout/default"/>
    <dgm:cxn modelId="{516947D7-E241-4D1C-92A9-CB41A8F567E4}" type="presParOf" srcId="{FD8E3A82-B2F6-4FDA-8C05-93712A9404E3}" destId="{C4173F8B-A70A-478F-A523-285559CC870D}" srcOrd="6" destOrd="0" presId="urn:microsoft.com/office/officeart/2005/8/layout/default"/>
    <dgm:cxn modelId="{6E64C435-8D85-4604-BDBD-7ECC736C9EC7}" type="presParOf" srcId="{FD8E3A82-B2F6-4FDA-8C05-93712A9404E3}" destId="{B159A9E2-C657-42A6-A529-4D45C21DE028}" srcOrd="7" destOrd="0" presId="urn:microsoft.com/office/officeart/2005/8/layout/default"/>
    <dgm:cxn modelId="{F28E5540-DDE4-4716-9093-05EB24203A99}" type="presParOf" srcId="{FD8E3A82-B2F6-4FDA-8C05-93712A9404E3}" destId="{4413737B-E45A-478F-8A18-2D6E63D047F5}" srcOrd="8" destOrd="0" presId="urn:microsoft.com/office/officeart/2005/8/layout/default"/>
    <dgm:cxn modelId="{ACAA59A2-8390-4075-B13C-0582F6700AD4}" type="presParOf" srcId="{FD8E3A82-B2F6-4FDA-8C05-93712A9404E3}" destId="{13329947-8E83-469C-A73F-C93E933F8A2E}" srcOrd="9" destOrd="0" presId="urn:microsoft.com/office/officeart/2005/8/layout/default"/>
    <dgm:cxn modelId="{1A408153-FFB4-477C-AEA6-D86565A33ABC}" type="presParOf" srcId="{FD8E3A82-B2F6-4FDA-8C05-93712A9404E3}" destId="{2303F680-8C83-49C9-A61B-89708FE87EA9}" srcOrd="10" destOrd="0" presId="urn:microsoft.com/office/officeart/2005/8/layout/default"/>
    <dgm:cxn modelId="{06F8D798-487D-40BB-9698-880A29524B6E}" type="presParOf" srcId="{FD8E3A82-B2F6-4FDA-8C05-93712A9404E3}" destId="{22F0CDE2-28AA-473A-A666-6166EBDEA39D}" srcOrd="11" destOrd="0" presId="urn:microsoft.com/office/officeart/2005/8/layout/default"/>
    <dgm:cxn modelId="{0A059916-1520-4140-A59C-5195C6A8EB99}" type="presParOf" srcId="{FD8E3A82-B2F6-4FDA-8C05-93712A9404E3}" destId="{7632706A-F8C4-4E3D-B9DC-51F38B96C81B}" srcOrd="12" destOrd="0" presId="urn:microsoft.com/office/officeart/2005/8/layout/default"/>
    <dgm:cxn modelId="{E26F4215-FBB4-497F-9415-CBDAD0775B7D}" type="presParOf" srcId="{FD8E3A82-B2F6-4FDA-8C05-93712A9404E3}" destId="{F00120CB-4954-4B3C-9E50-0B0F735DF4C9}" srcOrd="13" destOrd="0" presId="urn:microsoft.com/office/officeart/2005/8/layout/default"/>
    <dgm:cxn modelId="{5B82C055-B8FA-48D4-986A-3DAF75D49B06}" type="presParOf" srcId="{FD8E3A82-B2F6-4FDA-8C05-93712A9404E3}" destId="{1BB2953C-F6BE-449E-80F5-06247138A505}" srcOrd="14" destOrd="0" presId="urn:microsoft.com/office/officeart/2005/8/layout/default"/>
    <dgm:cxn modelId="{69E44099-3E5C-4A19-B3FD-9B36B208BB74}" type="presParOf" srcId="{FD8E3A82-B2F6-4FDA-8C05-93712A9404E3}" destId="{3F1CAF1E-13C1-4C5D-84BE-0D70081FCFAC}" srcOrd="15" destOrd="0" presId="urn:microsoft.com/office/officeart/2005/8/layout/default"/>
    <dgm:cxn modelId="{E3627129-472C-4945-B40C-FEAE86507D71}" type="presParOf" srcId="{FD8E3A82-B2F6-4FDA-8C05-93712A9404E3}" destId="{21B5189E-ECA1-47EC-A0AA-A6BF9B8D45ED}" srcOrd="16" destOrd="0" presId="urn:microsoft.com/office/officeart/2005/8/layout/default"/>
    <dgm:cxn modelId="{FEABBFDC-97D2-4C29-857C-231F6BE1FC05}" type="presParOf" srcId="{FD8E3A82-B2F6-4FDA-8C05-93712A9404E3}" destId="{DC4EDDED-B64E-455D-A79C-A4BA3E22E3AF}" srcOrd="17" destOrd="0" presId="urn:microsoft.com/office/officeart/2005/8/layout/default"/>
    <dgm:cxn modelId="{D01F8D7D-F6BB-40A8-92FE-43B3008A728A}" type="presParOf" srcId="{FD8E3A82-B2F6-4FDA-8C05-93712A9404E3}" destId="{60566DF8-635F-4647-9CBE-8DD41410BB14}"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45B6D4-FF43-44E8-9749-DA195775A5A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04F654F-1E90-40ED-9C4A-624B01152C35}">
      <dgm:prSet custT="1"/>
      <dgm:spPr>
        <a:solidFill>
          <a:srgbClr val="48604A"/>
        </a:solidFill>
      </dgm:spPr>
      <dgm:t>
        <a:bodyPr/>
        <a:lstStyle/>
        <a:p>
          <a:r>
            <a:rPr lang="en-US" sz="1600" err="1">
              <a:latin typeface="+mn-lt"/>
            </a:rPr>
            <a:t>Primarna</a:t>
          </a:r>
          <a:r>
            <a:rPr lang="en-US" sz="1600">
              <a:latin typeface="+mn-lt"/>
            </a:rPr>
            <a:t> </a:t>
          </a:r>
          <a:r>
            <a:rPr lang="en-US" sz="1600" err="1">
              <a:latin typeface="+mn-lt"/>
            </a:rPr>
            <a:t>proizvodnja</a:t>
          </a:r>
          <a:r>
            <a:rPr lang="en-US" sz="1600">
              <a:latin typeface="+mn-lt"/>
            </a:rPr>
            <a:t> proizvoda </a:t>
          </a:r>
          <a:r>
            <a:rPr lang="en-US" sz="1600" err="1">
              <a:latin typeface="+mn-lt"/>
            </a:rPr>
            <a:t>ribarstva</a:t>
          </a:r>
          <a:r>
            <a:rPr lang="en-US" sz="1600">
              <a:latin typeface="+mn-lt"/>
            </a:rPr>
            <a:t> i </a:t>
          </a:r>
          <a:r>
            <a:rPr lang="en-US" sz="1600" err="1">
              <a:latin typeface="+mn-lt"/>
            </a:rPr>
            <a:t>akvakulture</a:t>
          </a:r>
          <a:endParaRPr lang="en-US" sz="1600">
            <a:latin typeface="+mn-lt"/>
          </a:endParaRPr>
        </a:p>
      </dgm:t>
    </dgm:pt>
    <dgm:pt modelId="{7878E682-6854-4A09-9B28-EFA5D23AB685}" type="parTrans" cxnId="{FE7B1CBD-5B91-41AF-9CEE-35FE8077B8CD}">
      <dgm:prSet/>
      <dgm:spPr/>
      <dgm:t>
        <a:bodyPr/>
        <a:lstStyle/>
        <a:p>
          <a:endParaRPr lang="en-US" sz="1600">
            <a:latin typeface="Century Gothic" panose="020B0502020202020204" pitchFamily="34" charset="0"/>
          </a:endParaRPr>
        </a:p>
      </dgm:t>
    </dgm:pt>
    <dgm:pt modelId="{D721B320-4155-42D8-AFCD-30EACB1B1BA8}" type="sibTrans" cxnId="{FE7B1CBD-5B91-41AF-9CEE-35FE8077B8CD}">
      <dgm:prSet/>
      <dgm:spPr/>
      <dgm:t>
        <a:bodyPr/>
        <a:lstStyle/>
        <a:p>
          <a:endParaRPr lang="en-US" sz="1600">
            <a:latin typeface="Century Gothic" panose="020B0502020202020204" pitchFamily="34" charset="0"/>
          </a:endParaRPr>
        </a:p>
      </dgm:t>
    </dgm:pt>
    <dgm:pt modelId="{9B7FEC66-4E5A-40D5-B9FB-897DE2722162}">
      <dgm:prSet custT="1"/>
      <dgm:spPr>
        <a:solidFill>
          <a:srgbClr val="ACC0AD"/>
        </a:solidFill>
      </dgm:spPr>
      <dgm:t>
        <a:bodyPr/>
        <a:lstStyle/>
        <a:p>
          <a:r>
            <a:rPr lang="en-US" sz="1400" err="1">
              <a:latin typeface="+mn-lt"/>
            </a:rPr>
            <a:t>Prerada</a:t>
          </a:r>
          <a:r>
            <a:rPr lang="en-US" sz="1400">
              <a:latin typeface="+mn-lt"/>
            </a:rPr>
            <a:t> i </a:t>
          </a:r>
          <a:r>
            <a:rPr lang="en-US" sz="1400" err="1">
              <a:latin typeface="+mn-lt"/>
            </a:rPr>
            <a:t>stavljanje</a:t>
          </a:r>
          <a:r>
            <a:rPr lang="en-US" sz="1400">
              <a:latin typeface="+mn-lt"/>
            </a:rPr>
            <a:t> </a:t>
          </a:r>
          <a:r>
            <a:rPr lang="en-US" sz="1400" err="1">
              <a:latin typeface="+mn-lt"/>
            </a:rPr>
            <a:t>na</a:t>
          </a:r>
          <a:r>
            <a:rPr lang="en-US" sz="1400">
              <a:latin typeface="+mn-lt"/>
            </a:rPr>
            <a:t> </a:t>
          </a:r>
          <a:r>
            <a:rPr lang="en-US" sz="1400" err="1">
              <a:latin typeface="+mn-lt"/>
            </a:rPr>
            <a:t>tržište</a:t>
          </a:r>
          <a:r>
            <a:rPr lang="en-US" sz="1400">
              <a:latin typeface="+mn-lt"/>
            </a:rPr>
            <a:t> proizvoda </a:t>
          </a:r>
          <a:r>
            <a:rPr lang="en-US" sz="1400" err="1">
              <a:latin typeface="+mn-lt"/>
            </a:rPr>
            <a:t>ribarstva</a:t>
          </a:r>
          <a:r>
            <a:rPr lang="en-US" sz="1400">
              <a:latin typeface="+mn-lt"/>
            </a:rPr>
            <a:t> i </a:t>
          </a:r>
          <a:r>
            <a:rPr lang="en-US" sz="1400" err="1">
              <a:latin typeface="+mn-lt"/>
            </a:rPr>
            <a:t>akvakulture</a:t>
          </a:r>
          <a:r>
            <a:rPr lang="en-US" sz="1400">
              <a:latin typeface="+mn-lt"/>
            </a:rPr>
            <a:t>, </a:t>
          </a:r>
          <a:r>
            <a:rPr lang="en-US" sz="1400" err="1">
              <a:latin typeface="+mn-lt"/>
            </a:rPr>
            <a:t>ako</a:t>
          </a:r>
          <a:r>
            <a:rPr lang="en-US" sz="1400">
              <a:latin typeface="+mn-lt"/>
            </a:rPr>
            <a:t> je </a:t>
          </a:r>
          <a:r>
            <a:rPr lang="en-US" sz="1400" err="1">
              <a:latin typeface="+mn-lt"/>
            </a:rPr>
            <a:t>iznos</a:t>
          </a:r>
          <a:r>
            <a:rPr lang="en-US" sz="1400">
              <a:latin typeface="+mn-lt"/>
            </a:rPr>
            <a:t> </a:t>
          </a:r>
          <a:r>
            <a:rPr lang="en-US" sz="1400" err="1">
              <a:latin typeface="+mn-lt"/>
            </a:rPr>
            <a:t>potpore</a:t>
          </a:r>
          <a:r>
            <a:rPr lang="en-US" sz="1400">
              <a:latin typeface="+mn-lt"/>
            </a:rPr>
            <a:t> </a:t>
          </a:r>
          <a:r>
            <a:rPr lang="en-US" sz="1400" err="1">
              <a:latin typeface="+mn-lt"/>
            </a:rPr>
            <a:t>utvrđen</a:t>
          </a:r>
          <a:r>
            <a:rPr lang="en-US" sz="1400">
              <a:latin typeface="+mn-lt"/>
            </a:rPr>
            <a:t> </a:t>
          </a:r>
          <a:r>
            <a:rPr lang="en-US" sz="1400" err="1">
              <a:latin typeface="+mn-lt"/>
            </a:rPr>
            <a:t>na</a:t>
          </a:r>
          <a:r>
            <a:rPr lang="en-US" sz="1400">
              <a:latin typeface="+mn-lt"/>
            </a:rPr>
            <a:t> </a:t>
          </a:r>
          <a:r>
            <a:rPr lang="en-US" sz="1400" err="1">
              <a:latin typeface="+mn-lt"/>
            </a:rPr>
            <a:t>temelju</a:t>
          </a:r>
          <a:r>
            <a:rPr lang="en-US" sz="1400">
              <a:latin typeface="+mn-lt"/>
            </a:rPr>
            <a:t> </a:t>
          </a:r>
          <a:r>
            <a:rPr lang="en-US" sz="1400" err="1">
              <a:latin typeface="+mn-lt"/>
            </a:rPr>
            <a:t>cijene</a:t>
          </a:r>
          <a:r>
            <a:rPr lang="en-US" sz="1400">
              <a:latin typeface="+mn-lt"/>
            </a:rPr>
            <a:t> </a:t>
          </a:r>
          <a:r>
            <a:rPr lang="en-US" sz="1400" err="1">
              <a:latin typeface="+mn-lt"/>
            </a:rPr>
            <a:t>ili</a:t>
          </a:r>
          <a:r>
            <a:rPr lang="en-US" sz="1400">
              <a:latin typeface="+mn-lt"/>
            </a:rPr>
            <a:t> </a:t>
          </a:r>
          <a:r>
            <a:rPr lang="en-US" sz="1400" err="1">
              <a:latin typeface="+mn-lt"/>
            </a:rPr>
            <a:t>količine</a:t>
          </a:r>
          <a:r>
            <a:rPr lang="en-US" sz="1400">
              <a:latin typeface="+mn-lt"/>
            </a:rPr>
            <a:t> </a:t>
          </a:r>
          <a:r>
            <a:rPr lang="en-US" sz="1400" err="1">
              <a:latin typeface="+mn-lt"/>
            </a:rPr>
            <a:t>kupljenih</a:t>
          </a:r>
          <a:r>
            <a:rPr lang="en-US" sz="1400">
              <a:latin typeface="+mn-lt"/>
            </a:rPr>
            <a:t> proizvoda </a:t>
          </a:r>
          <a:r>
            <a:rPr lang="en-US" sz="1400" err="1">
              <a:latin typeface="+mn-lt"/>
            </a:rPr>
            <a:t>ili</a:t>
          </a:r>
          <a:r>
            <a:rPr lang="en-US" sz="1400">
              <a:latin typeface="+mn-lt"/>
            </a:rPr>
            <a:t> proizvoda </a:t>
          </a:r>
          <a:r>
            <a:rPr lang="en-US" sz="1400" err="1">
              <a:latin typeface="+mn-lt"/>
            </a:rPr>
            <a:t>stavljenih</a:t>
          </a:r>
          <a:r>
            <a:rPr lang="en-US" sz="1400">
              <a:latin typeface="+mn-lt"/>
            </a:rPr>
            <a:t> </a:t>
          </a:r>
          <a:r>
            <a:rPr lang="en-US" sz="1400" err="1">
              <a:latin typeface="+mn-lt"/>
            </a:rPr>
            <a:t>na</a:t>
          </a:r>
          <a:r>
            <a:rPr lang="en-US" sz="1400">
              <a:latin typeface="+mn-lt"/>
            </a:rPr>
            <a:t> </a:t>
          </a:r>
          <a:r>
            <a:rPr lang="en-US" sz="1400" err="1">
              <a:latin typeface="+mn-lt"/>
            </a:rPr>
            <a:t>tržište</a:t>
          </a:r>
          <a:endParaRPr lang="en-US" sz="1400">
            <a:latin typeface="+mn-lt"/>
          </a:endParaRPr>
        </a:p>
      </dgm:t>
    </dgm:pt>
    <dgm:pt modelId="{E1108660-4B13-460C-80BE-E26447798824}" type="parTrans" cxnId="{A3FEC132-12C0-4451-ACFA-E1EAFC6A552E}">
      <dgm:prSet/>
      <dgm:spPr/>
      <dgm:t>
        <a:bodyPr/>
        <a:lstStyle/>
        <a:p>
          <a:endParaRPr lang="en-US" sz="1600">
            <a:latin typeface="Century Gothic" panose="020B0502020202020204" pitchFamily="34" charset="0"/>
          </a:endParaRPr>
        </a:p>
      </dgm:t>
    </dgm:pt>
    <dgm:pt modelId="{E7C0E30C-721C-4CAE-B823-941C71845A56}" type="sibTrans" cxnId="{A3FEC132-12C0-4451-ACFA-E1EAFC6A552E}">
      <dgm:prSet/>
      <dgm:spPr/>
      <dgm:t>
        <a:bodyPr/>
        <a:lstStyle/>
        <a:p>
          <a:endParaRPr lang="en-US" sz="1600">
            <a:latin typeface="Century Gothic" panose="020B0502020202020204" pitchFamily="34" charset="0"/>
          </a:endParaRPr>
        </a:p>
      </dgm:t>
    </dgm:pt>
    <dgm:pt modelId="{49620C9E-DDE0-4200-BFC9-366D3F065ED2}">
      <dgm:prSet custT="1"/>
      <dgm:spPr>
        <a:solidFill>
          <a:srgbClr val="48604A"/>
        </a:solidFill>
      </dgm:spPr>
      <dgm:t>
        <a:bodyPr/>
        <a:lstStyle/>
        <a:p>
          <a:r>
            <a:rPr lang="en-US" sz="1600" err="1">
              <a:latin typeface="+mn-lt"/>
            </a:rPr>
            <a:t>Primarna</a:t>
          </a:r>
          <a:r>
            <a:rPr lang="en-US" sz="1600">
              <a:latin typeface="+mn-lt"/>
            </a:rPr>
            <a:t> </a:t>
          </a:r>
          <a:r>
            <a:rPr lang="en-US" sz="1600" err="1">
              <a:latin typeface="+mn-lt"/>
            </a:rPr>
            <a:t>proizvodnja</a:t>
          </a:r>
          <a:r>
            <a:rPr lang="en-US" sz="1600">
              <a:latin typeface="+mn-lt"/>
            </a:rPr>
            <a:t> </a:t>
          </a:r>
          <a:r>
            <a:rPr lang="en-US" sz="1600" err="1">
              <a:latin typeface="+mn-lt"/>
            </a:rPr>
            <a:t>poljoprivrednih</a:t>
          </a:r>
          <a:r>
            <a:rPr lang="en-US" sz="1600">
              <a:latin typeface="+mn-lt"/>
            </a:rPr>
            <a:t> proizvoda</a:t>
          </a:r>
        </a:p>
      </dgm:t>
    </dgm:pt>
    <dgm:pt modelId="{A432105F-F51B-4BBE-8B57-0BF3172091FC}" type="parTrans" cxnId="{40568970-FCE9-4C7F-90E2-4EEE2F04AD51}">
      <dgm:prSet/>
      <dgm:spPr/>
      <dgm:t>
        <a:bodyPr/>
        <a:lstStyle/>
        <a:p>
          <a:endParaRPr lang="en-US" sz="1600">
            <a:latin typeface="Century Gothic" panose="020B0502020202020204" pitchFamily="34" charset="0"/>
          </a:endParaRPr>
        </a:p>
      </dgm:t>
    </dgm:pt>
    <dgm:pt modelId="{2B47E7A1-C1D9-476A-BE09-891D267F9779}" type="sibTrans" cxnId="{40568970-FCE9-4C7F-90E2-4EEE2F04AD51}">
      <dgm:prSet/>
      <dgm:spPr/>
      <dgm:t>
        <a:bodyPr/>
        <a:lstStyle/>
        <a:p>
          <a:endParaRPr lang="en-US" sz="1600">
            <a:latin typeface="Century Gothic" panose="020B0502020202020204" pitchFamily="34" charset="0"/>
          </a:endParaRPr>
        </a:p>
      </dgm:t>
    </dgm:pt>
    <dgm:pt modelId="{F34272C7-6EF1-4498-B5E8-0B0955C593EA}">
      <dgm:prSet custT="1"/>
      <dgm:spPr>
        <a:solidFill>
          <a:srgbClr val="ACC0AD"/>
        </a:solidFill>
      </dgm:spPr>
      <dgm:t>
        <a:bodyPr/>
        <a:lstStyle/>
        <a:p>
          <a:r>
            <a:rPr lang="en-US" sz="1200">
              <a:latin typeface="+mn-lt"/>
            </a:rPr>
            <a:t>Sektor </a:t>
          </a:r>
          <a:r>
            <a:rPr lang="en-US" sz="1200" err="1">
              <a:latin typeface="+mn-lt"/>
            </a:rPr>
            <a:t>prerade</a:t>
          </a:r>
          <a:r>
            <a:rPr lang="en-US" sz="1200">
              <a:latin typeface="+mn-lt"/>
            </a:rPr>
            <a:t> i </a:t>
          </a:r>
          <a:r>
            <a:rPr lang="en-US" sz="1200" err="1">
              <a:latin typeface="+mn-lt"/>
            </a:rPr>
            <a:t>stavljanja</a:t>
          </a:r>
          <a:r>
            <a:rPr lang="en-US" sz="1200">
              <a:latin typeface="+mn-lt"/>
            </a:rPr>
            <a:t> </a:t>
          </a:r>
          <a:r>
            <a:rPr lang="en-US" sz="1200" err="1">
              <a:latin typeface="+mn-lt"/>
            </a:rPr>
            <a:t>na</a:t>
          </a:r>
          <a:r>
            <a:rPr lang="en-US" sz="1200">
              <a:latin typeface="+mn-lt"/>
            </a:rPr>
            <a:t> </a:t>
          </a:r>
          <a:r>
            <a:rPr lang="en-US" sz="1200" err="1">
              <a:latin typeface="+mn-lt"/>
            </a:rPr>
            <a:t>tržište</a:t>
          </a:r>
          <a:r>
            <a:rPr lang="en-US" sz="1200">
              <a:latin typeface="+mn-lt"/>
            </a:rPr>
            <a:t> </a:t>
          </a:r>
          <a:r>
            <a:rPr lang="en-US" sz="1200" err="1">
              <a:latin typeface="+mn-lt"/>
            </a:rPr>
            <a:t>poljoprivrednih</a:t>
          </a:r>
          <a:r>
            <a:rPr lang="en-US" sz="1200">
              <a:latin typeface="+mn-lt"/>
            </a:rPr>
            <a:t> proizvoda, u </a:t>
          </a:r>
          <a:r>
            <a:rPr lang="en-US" sz="1200" err="1">
              <a:latin typeface="+mn-lt"/>
            </a:rPr>
            <a:t>jednom</a:t>
          </a:r>
          <a:r>
            <a:rPr lang="en-US" sz="1200">
              <a:latin typeface="+mn-lt"/>
            </a:rPr>
            <a:t> od </a:t>
          </a:r>
          <a:r>
            <a:rPr lang="en-US" sz="1200" err="1">
              <a:latin typeface="+mn-lt"/>
            </a:rPr>
            <a:t>sljedećih</a:t>
          </a:r>
          <a:r>
            <a:rPr lang="en-US" sz="1200">
              <a:latin typeface="+mn-lt"/>
            </a:rPr>
            <a:t> </a:t>
          </a:r>
          <a:r>
            <a:rPr lang="en-US" sz="1200" err="1">
              <a:latin typeface="+mn-lt"/>
            </a:rPr>
            <a:t>slučajeva</a:t>
          </a:r>
          <a:r>
            <a:rPr lang="en-US" sz="1200">
              <a:latin typeface="+mn-lt"/>
            </a:rPr>
            <a:t>:</a:t>
          </a:r>
        </a:p>
        <a:p>
          <a:r>
            <a:rPr lang="en-US" sz="1200">
              <a:latin typeface="+mn-lt"/>
            </a:rPr>
            <a:t>-	</a:t>
          </a:r>
          <a:r>
            <a:rPr lang="en-US" sz="1200" err="1">
              <a:latin typeface="+mn-lt"/>
            </a:rPr>
            <a:t>ako</a:t>
          </a:r>
          <a:r>
            <a:rPr lang="en-US" sz="1200">
              <a:latin typeface="+mn-lt"/>
            </a:rPr>
            <a:t> se </a:t>
          </a:r>
          <a:r>
            <a:rPr lang="en-US" sz="1200" err="1">
              <a:latin typeface="+mn-lt"/>
            </a:rPr>
            <a:t>iznos</a:t>
          </a:r>
          <a:r>
            <a:rPr lang="en-US" sz="1200">
              <a:latin typeface="+mn-lt"/>
            </a:rPr>
            <a:t> </a:t>
          </a:r>
          <a:r>
            <a:rPr lang="en-US" sz="1200" err="1">
              <a:latin typeface="+mn-lt"/>
            </a:rPr>
            <a:t>potpore</a:t>
          </a:r>
          <a:r>
            <a:rPr lang="en-US" sz="1200">
              <a:latin typeface="+mn-lt"/>
            </a:rPr>
            <a:t> </a:t>
          </a:r>
          <a:r>
            <a:rPr lang="en-US" sz="1200" err="1">
              <a:latin typeface="+mn-lt"/>
            </a:rPr>
            <a:t>utvrđuje</a:t>
          </a:r>
          <a:r>
            <a:rPr lang="en-US" sz="1200">
              <a:latin typeface="+mn-lt"/>
            </a:rPr>
            <a:t> </a:t>
          </a:r>
          <a:r>
            <a:rPr lang="en-US" sz="1200" err="1">
              <a:latin typeface="+mn-lt"/>
            </a:rPr>
            <a:t>na</a:t>
          </a:r>
          <a:r>
            <a:rPr lang="en-US" sz="1200">
              <a:latin typeface="+mn-lt"/>
            </a:rPr>
            <a:t> </a:t>
          </a:r>
          <a:r>
            <a:rPr lang="en-US" sz="1200" err="1">
              <a:latin typeface="+mn-lt"/>
            </a:rPr>
            <a:t>temelju</a:t>
          </a:r>
          <a:r>
            <a:rPr lang="en-US" sz="1200">
              <a:latin typeface="+mn-lt"/>
            </a:rPr>
            <a:t> </a:t>
          </a:r>
          <a:r>
            <a:rPr lang="en-US" sz="1200" err="1">
              <a:latin typeface="+mn-lt"/>
            </a:rPr>
            <a:t>cijene</a:t>
          </a:r>
          <a:r>
            <a:rPr lang="en-US" sz="1200">
              <a:latin typeface="+mn-lt"/>
            </a:rPr>
            <a:t> </a:t>
          </a:r>
          <a:r>
            <a:rPr lang="en-US" sz="1200" err="1">
              <a:latin typeface="+mn-lt"/>
            </a:rPr>
            <a:t>ili</a:t>
          </a:r>
          <a:r>
            <a:rPr lang="en-US" sz="1200">
              <a:latin typeface="+mn-lt"/>
            </a:rPr>
            <a:t> </a:t>
          </a:r>
          <a:r>
            <a:rPr lang="en-US" sz="1200" err="1">
              <a:latin typeface="+mn-lt"/>
            </a:rPr>
            <a:t>količine</a:t>
          </a:r>
          <a:r>
            <a:rPr lang="en-US" sz="1200">
              <a:latin typeface="+mn-lt"/>
            </a:rPr>
            <a:t> </a:t>
          </a:r>
          <a:r>
            <a:rPr lang="en-US" sz="1200" err="1">
              <a:latin typeface="+mn-lt"/>
            </a:rPr>
            <a:t>tih</a:t>
          </a:r>
          <a:r>
            <a:rPr lang="en-US" sz="1200">
              <a:latin typeface="+mn-lt"/>
            </a:rPr>
            <a:t> proizvoda koji </a:t>
          </a:r>
          <a:r>
            <a:rPr lang="en-US" sz="1200" err="1">
              <a:latin typeface="+mn-lt"/>
            </a:rPr>
            <a:t>su</a:t>
          </a:r>
          <a:r>
            <a:rPr lang="en-US" sz="1200">
              <a:latin typeface="+mn-lt"/>
            </a:rPr>
            <a:t> </a:t>
          </a:r>
          <a:r>
            <a:rPr lang="en-US" sz="1200" err="1">
              <a:latin typeface="+mn-lt"/>
            </a:rPr>
            <a:t>kupljeni</a:t>
          </a:r>
          <a:r>
            <a:rPr lang="en-US" sz="1200">
              <a:latin typeface="+mn-lt"/>
            </a:rPr>
            <a:t> od </a:t>
          </a:r>
          <a:r>
            <a:rPr lang="en-US" sz="1200" err="1">
              <a:latin typeface="+mn-lt"/>
            </a:rPr>
            <a:t>primarnih</a:t>
          </a:r>
          <a:r>
            <a:rPr lang="en-US" sz="1200">
              <a:latin typeface="+mn-lt"/>
            </a:rPr>
            <a:t> </a:t>
          </a:r>
          <a:r>
            <a:rPr lang="en-US" sz="1200" err="1">
              <a:latin typeface="+mn-lt"/>
            </a:rPr>
            <a:t>proizvođača</a:t>
          </a:r>
          <a:r>
            <a:rPr lang="en-US" sz="1200">
              <a:latin typeface="+mn-lt"/>
            </a:rPr>
            <a:t> </a:t>
          </a:r>
          <a:r>
            <a:rPr lang="en-US" sz="1200" err="1">
              <a:latin typeface="+mn-lt"/>
            </a:rPr>
            <a:t>ili</a:t>
          </a:r>
          <a:r>
            <a:rPr lang="en-US" sz="1200">
              <a:latin typeface="+mn-lt"/>
            </a:rPr>
            <a:t> </a:t>
          </a:r>
          <a:r>
            <a:rPr lang="en-US" sz="1200" err="1">
              <a:latin typeface="+mn-lt"/>
            </a:rPr>
            <a:t>koje</a:t>
          </a:r>
          <a:r>
            <a:rPr lang="en-US" sz="1200">
              <a:latin typeface="+mn-lt"/>
            </a:rPr>
            <a:t> </a:t>
          </a:r>
          <a:r>
            <a:rPr lang="en-US" sz="1200" err="1">
              <a:latin typeface="+mn-lt"/>
            </a:rPr>
            <a:t>dotični</a:t>
          </a:r>
          <a:r>
            <a:rPr lang="en-US" sz="1200">
              <a:latin typeface="+mn-lt"/>
            </a:rPr>
            <a:t> </a:t>
          </a:r>
          <a:r>
            <a:rPr lang="en-US" sz="1200" err="1">
              <a:latin typeface="+mn-lt"/>
            </a:rPr>
            <a:t>poduzetnici</a:t>
          </a:r>
          <a:r>
            <a:rPr lang="en-US" sz="1200">
              <a:latin typeface="+mn-lt"/>
            </a:rPr>
            <a:t> </a:t>
          </a:r>
          <a:r>
            <a:rPr lang="en-US" sz="1200" err="1">
              <a:latin typeface="+mn-lt"/>
            </a:rPr>
            <a:t>stavljaju</a:t>
          </a:r>
          <a:r>
            <a:rPr lang="en-US" sz="1200">
              <a:latin typeface="+mn-lt"/>
            </a:rPr>
            <a:t> </a:t>
          </a:r>
          <a:r>
            <a:rPr lang="en-US" sz="1200" err="1">
              <a:latin typeface="+mn-lt"/>
            </a:rPr>
            <a:t>na</a:t>
          </a:r>
          <a:r>
            <a:rPr lang="en-US" sz="1200">
              <a:latin typeface="+mn-lt"/>
            </a:rPr>
            <a:t> </a:t>
          </a:r>
          <a:r>
            <a:rPr lang="en-US" sz="1200" err="1">
              <a:latin typeface="+mn-lt"/>
            </a:rPr>
            <a:t>tržište</a:t>
          </a:r>
          <a:endParaRPr lang="en-US" sz="1200">
            <a:latin typeface="+mn-lt"/>
          </a:endParaRPr>
        </a:p>
        <a:p>
          <a:r>
            <a:rPr lang="en-US" sz="1200">
              <a:latin typeface="+mn-lt"/>
            </a:rPr>
            <a:t>-	</a:t>
          </a:r>
          <a:r>
            <a:rPr lang="en-US" sz="1200" err="1">
              <a:latin typeface="+mn-lt"/>
            </a:rPr>
            <a:t>ako</a:t>
          </a:r>
          <a:r>
            <a:rPr lang="en-US" sz="1200">
              <a:latin typeface="+mn-lt"/>
            </a:rPr>
            <a:t> </a:t>
          </a:r>
          <a:r>
            <a:rPr lang="en-US" sz="1200" err="1">
              <a:latin typeface="+mn-lt"/>
            </a:rPr>
            <a:t>su</a:t>
          </a:r>
          <a:r>
            <a:rPr lang="en-US" sz="1200">
              <a:latin typeface="+mn-lt"/>
            </a:rPr>
            <a:t> </a:t>
          </a:r>
          <a:r>
            <a:rPr lang="en-US" sz="1200" err="1">
              <a:latin typeface="+mn-lt"/>
            </a:rPr>
            <a:t>potpore</a:t>
          </a:r>
          <a:r>
            <a:rPr lang="en-US" sz="1200">
              <a:latin typeface="+mn-lt"/>
            </a:rPr>
            <a:t> </a:t>
          </a:r>
          <a:r>
            <a:rPr lang="en-US" sz="1200" err="1">
              <a:latin typeface="+mn-lt"/>
            </a:rPr>
            <a:t>uvjetovane</a:t>
          </a:r>
          <a:r>
            <a:rPr lang="en-US" sz="1200">
              <a:latin typeface="+mn-lt"/>
            </a:rPr>
            <a:t> </a:t>
          </a:r>
          <a:r>
            <a:rPr lang="en-US" sz="1200" err="1">
              <a:latin typeface="+mn-lt"/>
            </a:rPr>
            <a:t>njihovim</a:t>
          </a:r>
          <a:r>
            <a:rPr lang="en-US" sz="1200">
              <a:latin typeface="+mn-lt"/>
            </a:rPr>
            <a:t> </a:t>
          </a:r>
          <a:r>
            <a:rPr lang="en-US" sz="1200" err="1">
              <a:latin typeface="+mn-lt"/>
            </a:rPr>
            <a:t>djelomičnim</a:t>
          </a:r>
          <a:r>
            <a:rPr lang="en-US" sz="1200">
              <a:latin typeface="+mn-lt"/>
            </a:rPr>
            <a:t> </a:t>
          </a:r>
          <a:r>
            <a:rPr lang="en-US" sz="1200" err="1">
              <a:latin typeface="+mn-lt"/>
            </a:rPr>
            <a:t>ili</a:t>
          </a:r>
          <a:r>
            <a:rPr lang="en-US" sz="1200">
              <a:latin typeface="+mn-lt"/>
            </a:rPr>
            <a:t> </a:t>
          </a:r>
          <a:r>
            <a:rPr lang="en-US" sz="1200" err="1">
              <a:latin typeface="+mn-lt"/>
            </a:rPr>
            <a:t>potpunim</a:t>
          </a:r>
          <a:r>
            <a:rPr lang="en-US" sz="1200">
              <a:latin typeface="+mn-lt"/>
            </a:rPr>
            <a:t> </a:t>
          </a:r>
          <a:r>
            <a:rPr lang="en-US" sz="1200" err="1">
              <a:latin typeface="+mn-lt"/>
            </a:rPr>
            <a:t>prenošenjem</a:t>
          </a:r>
          <a:r>
            <a:rPr lang="en-US" sz="1200">
              <a:latin typeface="+mn-lt"/>
            </a:rPr>
            <a:t> </a:t>
          </a:r>
          <a:r>
            <a:rPr lang="en-US" sz="1200" err="1">
              <a:latin typeface="+mn-lt"/>
            </a:rPr>
            <a:t>na</a:t>
          </a:r>
          <a:r>
            <a:rPr lang="en-US" sz="1200">
              <a:latin typeface="+mn-lt"/>
            </a:rPr>
            <a:t> </a:t>
          </a:r>
          <a:r>
            <a:rPr lang="en-US" sz="1200" err="1">
              <a:latin typeface="+mn-lt"/>
            </a:rPr>
            <a:t>primarne</a:t>
          </a:r>
          <a:r>
            <a:rPr lang="en-US" sz="1200">
              <a:latin typeface="+mn-lt"/>
            </a:rPr>
            <a:t> </a:t>
          </a:r>
          <a:r>
            <a:rPr lang="en-US" sz="1200" err="1">
              <a:latin typeface="+mn-lt"/>
            </a:rPr>
            <a:t>proizvođače</a:t>
          </a:r>
          <a:endParaRPr lang="en-US" sz="1200">
            <a:latin typeface="+mn-lt"/>
          </a:endParaRPr>
        </a:p>
        <a:p>
          <a:endParaRPr lang="en-US" sz="1600">
            <a:latin typeface="+mn-lt"/>
          </a:endParaRPr>
        </a:p>
      </dgm:t>
    </dgm:pt>
    <dgm:pt modelId="{93926226-6A87-4BB8-AB4F-6A960E6091C5}" type="parTrans" cxnId="{F710086C-C692-47B8-86B6-3199B7E6D877}">
      <dgm:prSet/>
      <dgm:spPr/>
      <dgm:t>
        <a:bodyPr/>
        <a:lstStyle/>
        <a:p>
          <a:endParaRPr lang="en-US" sz="1600">
            <a:latin typeface="Century Gothic" panose="020B0502020202020204" pitchFamily="34" charset="0"/>
          </a:endParaRPr>
        </a:p>
      </dgm:t>
    </dgm:pt>
    <dgm:pt modelId="{A6366DFC-7A74-4D78-B00B-6FAE8251DE47}" type="sibTrans" cxnId="{F710086C-C692-47B8-86B6-3199B7E6D877}">
      <dgm:prSet/>
      <dgm:spPr/>
      <dgm:t>
        <a:bodyPr/>
        <a:lstStyle/>
        <a:p>
          <a:endParaRPr lang="en-US" sz="1600">
            <a:latin typeface="Century Gothic" panose="020B0502020202020204" pitchFamily="34" charset="0"/>
          </a:endParaRPr>
        </a:p>
      </dgm:t>
    </dgm:pt>
    <dgm:pt modelId="{1C4E8718-4780-4531-8B62-18B7815C0484}">
      <dgm:prSet custT="1"/>
      <dgm:spPr>
        <a:solidFill>
          <a:srgbClr val="48604A"/>
        </a:solidFill>
      </dgm:spPr>
      <dgm:t>
        <a:bodyPr/>
        <a:lstStyle/>
        <a:p>
          <a:r>
            <a:rPr lang="en-US" sz="1600" err="1">
              <a:latin typeface="+mn-lt"/>
            </a:rPr>
            <a:t>Djelatnosti</a:t>
          </a:r>
          <a:r>
            <a:rPr lang="en-US" sz="1600">
              <a:latin typeface="+mn-lt"/>
            </a:rPr>
            <a:t> </a:t>
          </a:r>
          <a:r>
            <a:rPr lang="en-US" sz="1600" err="1">
              <a:latin typeface="+mn-lt"/>
            </a:rPr>
            <a:t>povezane</a:t>
          </a:r>
          <a:r>
            <a:rPr lang="en-US" sz="1600">
              <a:latin typeface="+mn-lt"/>
            </a:rPr>
            <a:t> s </a:t>
          </a:r>
          <a:r>
            <a:rPr lang="en-US" sz="1600" err="1">
              <a:latin typeface="+mn-lt"/>
            </a:rPr>
            <a:t>izvozom</a:t>
          </a:r>
          <a:r>
            <a:rPr lang="en-US" sz="1600">
              <a:latin typeface="+mn-lt"/>
            </a:rPr>
            <a:t> u </a:t>
          </a:r>
          <a:r>
            <a:rPr lang="en-US" sz="1600" err="1">
              <a:latin typeface="+mn-lt"/>
            </a:rPr>
            <a:t>treće</a:t>
          </a:r>
          <a:r>
            <a:rPr lang="en-US" sz="1600">
              <a:latin typeface="+mn-lt"/>
            </a:rPr>
            <a:t> </a:t>
          </a:r>
          <a:r>
            <a:rPr lang="en-US" sz="1600" err="1">
              <a:latin typeface="+mn-lt"/>
            </a:rPr>
            <a:t>zemlje</a:t>
          </a:r>
          <a:r>
            <a:rPr lang="en-US" sz="1600">
              <a:latin typeface="+mn-lt"/>
            </a:rPr>
            <a:t> </a:t>
          </a:r>
          <a:r>
            <a:rPr lang="en-US" sz="1600" err="1">
              <a:latin typeface="+mn-lt"/>
            </a:rPr>
            <a:t>ili</a:t>
          </a:r>
          <a:r>
            <a:rPr lang="en-US" sz="1600">
              <a:latin typeface="+mn-lt"/>
            </a:rPr>
            <a:t> </a:t>
          </a:r>
          <a:r>
            <a:rPr lang="en-US" sz="1600" err="1">
              <a:latin typeface="+mn-lt"/>
            </a:rPr>
            <a:t>države</a:t>
          </a:r>
          <a:r>
            <a:rPr lang="en-US" sz="1600">
              <a:latin typeface="+mn-lt"/>
            </a:rPr>
            <a:t> </a:t>
          </a:r>
          <a:r>
            <a:rPr lang="en-US" sz="1600" err="1">
              <a:latin typeface="+mn-lt"/>
            </a:rPr>
            <a:t>članice</a:t>
          </a:r>
          <a:endParaRPr lang="en-US" sz="1600">
            <a:latin typeface="+mn-lt"/>
          </a:endParaRPr>
        </a:p>
      </dgm:t>
    </dgm:pt>
    <dgm:pt modelId="{C9B1A4F1-B5BB-4E8B-90DB-6E60AC923D7D}" type="parTrans" cxnId="{B92DB452-D1E0-42A1-981A-FF05D1055C30}">
      <dgm:prSet/>
      <dgm:spPr/>
      <dgm:t>
        <a:bodyPr/>
        <a:lstStyle/>
        <a:p>
          <a:endParaRPr lang="en-US" sz="1600">
            <a:latin typeface="Century Gothic" panose="020B0502020202020204" pitchFamily="34" charset="0"/>
          </a:endParaRPr>
        </a:p>
      </dgm:t>
    </dgm:pt>
    <dgm:pt modelId="{1C79730E-10F4-4A4E-9F9C-3282A4B26503}" type="sibTrans" cxnId="{B92DB452-D1E0-42A1-981A-FF05D1055C30}">
      <dgm:prSet/>
      <dgm:spPr/>
      <dgm:t>
        <a:bodyPr/>
        <a:lstStyle/>
        <a:p>
          <a:endParaRPr lang="en-US" sz="1600">
            <a:latin typeface="Century Gothic" panose="020B0502020202020204" pitchFamily="34" charset="0"/>
          </a:endParaRPr>
        </a:p>
      </dgm:t>
    </dgm:pt>
    <dgm:pt modelId="{FD8E3A82-B2F6-4FDA-8C05-93712A9404E3}" type="pres">
      <dgm:prSet presAssocID="{8945B6D4-FF43-44E8-9749-DA195775A5A2}" presName="diagram" presStyleCnt="0">
        <dgm:presLayoutVars>
          <dgm:dir/>
          <dgm:resizeHandles val="exact"/>
        </dgm:presLayoutVars>
      </dgm:prSet>
      <dgm:spPr/>
    </dgm:pt>
    <dgm:pt modelId="{DB925161-F051-4A3B-9B7F-72F79EB2FFFF}" type="pres">
      <dgm:prSet presAssocID="{304F654F-1E90-40ED-9C4A-624B01152C35}" presName="node" presStyleLbl="node1" presStyleIdx="0" presStyleCnt="5">
        <dgm:presLayoutVars>
          <dgm:bulletEnabled val="1"/>
        </dgm:presLayoutVars>
      </dgm:prSet>
      <dgm:spPr/>
    </dgm:pt>
    <dgm:pt modelId="{9399C199-D95D-4051-94BD-AA02309B3C04}" type="pres">
      <dgm:prSet presAssocID="{D721B320-4155-42D8-AFCD-30EACB1B1BA8}" presName="sibTrans" presStyleCnt="0"/>
      <dgm:spPr/>
    </dgm:pt>
    <dgm:pt modelId="{B3EFE37B-FA78-45C3-8EF8-841401E9604E}" type="pres">
      <dgm:prSet presAssocID="{9B7FEC66-4E5A-40D5-B9FB-897DE2722162}" presName="node" presStyleLbl="node1" presStyleIdx="1" presStyleCnt="5">
        <dgm:presLayoutVars>
          <dgm:bulletEnabled val="1"/>
        </dgm:presLayoutVars>
      </dgm:prSet>
      <dgm:spPr/>
    </dgm:pt>
    <dgm:pt modelId="{BE1BEE0D-CDD5-4310-9D72-5C39C8663352}" type="pres">
      <dgm:prSet presAssocID="{E7C0E30C-721C-4CAE-B823-941C71845A56}" presName="sibTrans" presStyleCnt="0"/>
      <dgm:spPr/>
    </dgm:pt>
    <dgm:pt modelId="{CC0EAA81-1AEF-4934-B719-B444376768AA}" type="pres">
      <dgm:prSet presAssocID="{49620C9E-DDE0-4200-BFC9-366D3F065ED2}" presName="node" presStyleLbl="node1" presStyleIdx="2" presStyleCnt="5">
        <dgm:presLayoutVars>
          <dgm:bulletEnabled val="1"/>
        </dgm:presLayoutVars>
      </dgm:prSet>
      <dgm:spPr/>
    </dgm:pt>
    <dgm:pt modelId="{4DD97176-88E1-433E-85A5-7D61427E3D00}" type="pres">
      <dgm:prSet presAssocID="{2B47E7A1-C1D9-476A-BE09-891D267F9779}" presName="sibTrans" presStyleCnt="0"/>
      <dgm:spPr/>
    </dgm:pt>
    <dgm:pt modelId="{C4173F8B-A70A-478F-A523-285559CC870D}" type="pres">
      <dgm:prSet presAssocID="{F34272C7-6EF1-4498-B5E8-0B0955C593EA}" presName="node" presStyleLbl="node1" presStyleIdx="3" presStyleCnt="5" custLinFactNeighborX="-3432" custLinFactNeighborY="482">
        <dgm:presLayoutVars>
          <dgm:bulletEnabled val="1"/>
        </dgm:presLayoutVars>
      </dgm:prSet>
      <dgm:spPr/>
    </dgm:pt>
    <dgm:pt modelId="{B159A9E2-C657-42A6-A529-4D45C21DE028}" type="pres">
      <dgm:prSet presAssocID="{A6366DFC-7A74-4D78-B00B-6FAE8251DE47}" presName="sibTrans" presStyleCnt="0"/>
      <dgm:spPr/>
    </dgm:pt>
    <dgm:pt modelId="{2303F680-8C83-49C9-A61B-89708FE87EA9}" type="pres">
      <dgm:prSet presAssocID="{1C4E8718-4780-4531-8B62-18B7815C0484}" presName="node" presStyleLbl="node1" presStyleIdx="4" presStyleCnt="5" custLinFactNeighborX="-3976" custLinFactNeighborY="-1256">
        <dgm:presLayoutVars>
          <dgm:bulletEnabled val="1"/>
        </dgm:presLayoutVars>
      </dgm:prSet>
      <dgm:spPr/>
    </dgm:pt>
  </dgm:ptLst>
  <dgm:cxnLst>
    <dgm:cxn modelId="{1BBB3401-A74C-4095-ACD5-5C8C1330E5B7}" type="presOf" srcId="{9B7FEC66-4E5A-40D5-B9FB-897DE2722162}" destId="{B3EFE37B-FA78-45C3-8EF8-841401E9604E}" srcOrd="0" destOrd="0" presId="urn:microsoft.com/office/officeart/2005/8/layout/default"/>
    <dgm:cxn modelId="{2EBF2A1C-6B19-43BA-9BC5-5F8905F7A5EE}" type="presOf" srcId="{304F654F-1E90-40ED-9C4A-624B01152C35}" destId="{DB925161-F051-4A3B-9B7F-72F79EB2FFFF}" srcOrd="0" destOrd="0" presId="urn:microsoft.com/office/officeart/2005/8/layout/default"/>
    <dgm:cxn modelId="{A3FEC132-12C0-4451-ACFA-E1EAFC6A552E}" srcId="{8945B6D4-FF43-44E8-9749-DA195775A5A2}" destId="{9B7FEC66-4E5A-40D5-B9FB-897DE2722162}" srcOrd="1" destOrd="0" parTransId="{E1108660-4B13-460C-80BE-E26447798824}" sibTransId="{E7C0E30C-721C-4CAE-B823-941C71845A56}"/>
    <dgm:cxn modelId="{F710086C-C692-47B8-86B6-3199B7E6D877}" srcId="{8945B6D4-FF43-44E8-9749-DA195775A5A2}" destId="{F34272C7-6EF1-4498-B5E8-0B0955C593EA}" srcOrd="3" destOrd="0" parTransId="{93926226-6A87-4BB8-AB4F-6A960E6091C5}" sibTransId="{A6366DFC-7A74-4D78-B00B-6FAE8251DE47}"/>
    <dgm:cxn modelId="{40568970-FCE9-4C7F-90E2-4EEE2F04AD51}" srcId="{8945B6D4-FF43-44E8-9749-DA195775A5A2}" destId="{49620C9E-DDE0-4200-BFC9-366D3F065ED2}" srcOrd="2" destOrd="0" parTransId="{A432105F-F51B-4BBE-8B57-0BF3172091FC}" sibTransId="{2B47E7A1-C1D9-476A-BE09-891D267F9779}"/>
    <dgm:cxn modelId="{B92DB452-D1E0-42A1-981A-FF05D1055C30}" srcId="{8945B6D4-FF43-44E8-9749-DA195775A5A2}" destId="{1C4E8718-4780-4531-8B62-18B7815C0484}" srcOrd="4" destOrd="0" parTransId="{C9B1A4F1-B5BB-4E8B-90DB-6E60AC923D7D}" sibTransId="{1C79730E-10F4-4A4E-9F9C-3282A4B26503}"/>
    <dgm:cxn modelId="{07D3847E-A44F-449B-ABD9-2F8E906EEF0C}" type="presOf" srcId="{8945B6D4-FF43-44E8-9749-DA195775A5A2}" destId="{FD8E3A82-B2F6-4FDA-8C05-93712A9404E3}" srcOrd="0" destOrd="0" presId="urn:microsoft.com/office/officeart/2005/8/layout/default"/>
    <dgm:cxn modelId="{5E8B6582-AEA2-4F70-BBEA-593BB82218F6}" type="presOf" srcId="{1C4E8718-4780-4531-8B62-18B7815C0484}" destId="{2303F680-8C83-49C9-A61B-89708FE87EA9}" srcOrd="0" destOrd="0" presId="urn:microsoft.com/office/officeart/2005/8/layout/default"/>
    <dgm:cxn modelId="{458BBDB1-3681-4DE0-8172-E15E49CDB9DD}" type="presOf" srcId="{49620C9E-DDE0-4200-BFC9-366D3F065ED2}" destId="{CC0EAA81-1AEF-4934-B719-B444376768AA}" srcOrd="0" destOrd="0" presId="urn:microsoft.com/office/officeart/2005/8/layout/default"/>
    <dgm:cxn modelId="{FE7B1CBD-5B91-41AF-9CEE-35FE8077B8CD}" srcId="{8945B6D4-FF43-44E8-9749-DA195775A5A2}" destId="{304F654F-1E90-40ED-9C4A-624B01152C35}" srcOrd="0" destOrd="0" parTransId="{7878E682-6854-4A09-9B28-EFA5D23AB685}" sibTransId="{D721B320-4155-42D8-AFCD-30EACB1B1BA8}"/>
    <dgm:cxn modelId="{38006AFC-7452-45EE-8F37-ADDBC4B8575B}" type="presOf" srcId="{F34272C7-6EF1-4498-B5E8-0B0955C593EA}" destId="{C4173F8B-A70A-478F-A523-285559CC870D}" srcOrd="0" destOrd="0" presId="urn:microsoft.com/office/officeart/2005/8/layout/default"/>
    <dgm:cxn modelId="{F2FB2288-6BFF-4246-B46C-1CBC67AE0FCD}" type="presParOf" srcId="{FD8E3A82-B2F6-4FDA-8C05-93712A9404E3}" destId="{DB925161-F051-4A3B-9B7F-72F79EB2FFFF}" srcOrd="0" destOrd="0" presId="urn:microsoft.com/office/officeart/2005/8/layout/default"/>
    <dgm:cxn modelId="{59A0A088-DDC3-4AAF-A605-F43EEB1AE46E}" type="presParOf" srcId="{FD8E3A82-B2F6-4FDA-8C05-93712A9404E3}" destId="{9399C199-D95D-4051-94BD-AA02309B3C04}" srcOrd="1" destOrd="0" presId="urn:microsoft.com/office/officeart/2005/8/layout/default"/>
    <dgm:cxn modelId="{330F4B9E-4C38-487A-836B-09C2232D4E28}" type="presParOf" srcId="{FD8E3A82-B2F6-4FDA-8C05-93712A9404E3}" destId="{B3EFE37B-FA78-45C3-8EF8-841401E9604E}" srcOrd="2" destOrd="0" presId="urn:microsoft.com/office/officeart/2005/8/layout/default"/>
    <dgm:cxn modelId="{D2E78614-189D-4E5D-BC12-C7705792B6BA}" type="presParOf" srcId="{FD8E3A82-B2F6-4FDA-8C05-93712A9404E3}" destId="{BE1BEE0D-CDD5-4310-9D72-5C39C8663352}" srcOrd="3" destOrd="0" presId="urn:microsoft.com/office/officeart/2005/8/layout/default"/>
    <dgm:cxn modelId="{558461EF-72E7-4DA5-8CEE-0AB8922B217B}" type="presParOf" srcId="{FD8E3A82-B2F6-4FDA-8C05-93712A9404E3}" destId="{CC0EAA81-1AEF-4934-B719-B444376768AA}" srcOrd="4" destOrd="0" presId="urn:microsoft.com/office/officeart/2005/8/layout/default"/>
    <dgm:cxn modelId="{15469182-1527-4381-B11B-1F55E167F691}" type="presParOf" srcId="{FD8E3A82-B2F6-4FDA-8C05-93712A9404E3}" destId="{4DD97176-88E1-433E-85A5-7D61427E3D00}" srcOrd="5" destOrd="0" presId="urn:microsoft.com/office/officeart/2005/8/layout/default"/>
    <dgm:cxn modelId="{516947D7-E241-4D1C-92A9-CB41A8F567E4}" type="presParOf" srcId="{FD8E3A82-B2F6-4FDA-8C05-93712A9404E3}" destId="{C4173F8B-A70A-478F-A523-285559CC870D}" srcOrd="6" destOrd="0" presId="urn:microsoft.com/office/officeart/2005/8/layout/default"/>
    <dgm:cxn modelId="{6E64C435-8D85-4604-BDBD-7ECC736C9EC7}" type="presParOf" srcId="{FD8E3A82-B2F6-4FDA-8C05-93712A9404E3}" destId="{B159A9E2-C657-42A6-A529-4D45C21DE028}" srcOrd="7" destOrd="0" presId="urn:microsoft.com/office/officeart/2005/8/layout/default"/>
    <dgm:cxn modelId="{1A408153-FFB4-477C-AEA6-D86565A33ABC}" type="presParOf" srcId="{FD8E3A82-B2F6-4FDA-8C05-93712A9404E3}" destId="{2303F680-8C83-49C9-A61B-89708FE87EA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C41407-B0B3-4C60-941E-327164CBF154}"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hr-HR"/>
        </a:p>
      </dgm:t>
    </dgm:pt>
    <dgm:pt modelId="{CAEFEF9A-7B39-4AD3-B3F7-46F66D166194}">
      <dgm:prSet custT="1"/>
      <dgm:spPr>
        <a:gradFill rotWithShape="0">
          <a:gsLst>
            <a:gs pos="52000">
              <a:schemeClr val="bg1">
                <a:lumMod val="95000"/>
              </a:schemeClr>
            </a:gs>
            <a:gs pos="100000">
              <a:schemeClr val="bg1">
                <a:lumMod val="50000"/>
              </a:schemeClr>
            </a:gs>
            <a:gs pos="100000">
              <a:schemeClr val="bg1">
                <a:lumMod val="75000"/>
              </a:schemeClr>
            </a:gs>
          </a:gsLst>
          <a:lin ang="5400000" scaled="0"/>
        </a:gradFill>
        <a:ln>
          <a:noFill/>
        </a:ln>
      </dgm:spPr>
      <dgm:t>
        <a:bodyPr/>
        <a:lstStyle/>
        <a:p>
          <a:pPr algn="just">
            <a:buNone/>
          </a:pPr>
          <a:r>
            <a:rPr lang="en-GB" sz="1400" b="1" u="sng" kern="1200">
              <a:solidFill>
                <a:schemeClr val="tx1"/>
              </a:solidFill>
            </a:rPr>
            <a:t>1. </a:t>
          </a:r>
          <a:r>
            <a:rPr lang="hr-HR" sz="1400" b="1" u="sng" kern="1200">
              <a:solidFill>
                <a:schemeClr val="tx1"/>
              </a:solidFill>
            </a:rPr>
            <a:t>Certificiranje proizvoda/usluge</a:t>
          </a:r>
        </a:p>
        <a:p>
          <a:pPr algn="just">
            <a:buNone/>
          </a:pPr>
          <a:r>
            <a:rPr lang="hr-HR" sz="1500" b="0" kern="1200">
              <a:solidFill>
                <a:schemeClr val="tx1"/>
              </a:solidFill>
            </a:rPr>
            <a:t>- certifikaciju proizvoda, usluga, procesa, odnosno ocjenjivanje sukladnosti proizvoda, usluge, procesa s određenom normom ili specifikacijom </a:t>
          </a:r>
        </a:p>
        <a:p>
          <a:pPr algn="just">
            <a:buNone/>
          </a:pPr>
          <a:r>
            <a:rPr lang="hr-HR" sz="1500" b="0" kern="1200">
              <a:solidFill>
                <a:schemeClr val="tx1"/>
              </a:solidFill>
            </a:rPr>
            <a:t>(u skladu s Direktivama ili Uredbama usklađenog zakonodavstva EU i odgovarajućim normama na koje se pozivaju Direktive ili Uredbe)</a:t>
          </a:r>
        </a:p>
        <a:p>
          <a:pPr algn="just"/>
          <a:r>
            <a:rPr lang="hr-HR" sz="1500" b="0" kern="1200">
              <a:solidFill>
                <a:schemeClr val="tx1"/>
              </a:solidFill>
            </a:rPr>
            <a:t>Prihvatljive projektne aktivnosti mogu biti sve radnje u okviru postupaka ocjenjivanja sukladnosti</a:t>
          </a:r>
        </a:p>
      </dgm:t>
    </dgm:pt>
    <dgm:pt modelId="{89A78ECE-7DE7-4EFE-BB2B-752B26B20D4C}" type="parTrans" cxnId="{A86F0578-9DBC-4116-B7AD-E1B91F0D0EF1}">
      <dgm:prSet/>
      <dgm:spPr/>
      <dgm:t>
        <a:bodyPr/>
        <a:lstStyle/>
        <a:p>
          <a:endParaRPr lang="hr-HR"/>
        </a:p>
      </dgm:t>
    </dgm:pt>
    <dgm:pt modelId="{FA7BF7FA-5149-4D28-89B9-BF864A0D1EA1}" type="sibTrans" cxnId="{A86F0578-9DBC-4116-B7AD-E1B91F0D0EF1}">
      <dgm:prSet/>
      <dgm:spPr/>
      <dgm:t>
        <a:bodyPr/>
        <a:lstStyle/>
        <a:p>
          <a:endParaRPr lang="hr-HR"/>
        </a:p>
      </dgm:t>
    </dgm:pt>
    <dgm:pt modelId="{7D9395E6-6B59-4C0B-BB82-FC18B5AACE64}">
      <dgm:prSet custT="1"/>
      <dgm:spPr>
        <a:gradFill rotWithShape="0">
          <a:gsLst>
            <a:gs pos="52000">
              <a:schemeClr val="bg1">
                <a:lumMod val="95000"/>
              </a:schemeClr>
            </a:gs>
            <a:gs pos="100000">
              <a:schemeClr val="bg1">
                <a:lumMod val="50000"/>
              </a:schemeClr>
            </a:gs>
            <a:gs pos="100000">
              <a:schemeClr val="bg1">
                <a:lumMod val="75000"/>
              </a:schemeClr>
            </a:gs>
          </a:gsLst>
          <a:lin ang="5400000" scaled="0"/>
        </a:gradFill>
        <a:ln>
          <a:noFill/>
        </a:ln>
      </dgm:spPr>
      <dgm:t>
        <a:bodyPr/>
        <a:lstStyle/>
        <a:p>
          <a:pPr algn="l"/>
          <a:r>
            <a:rPr lang="hr-HR" sz="1500" b="1" u="sng">
              <a:solidFill>
                <a:schemeClr val="tx1"/>
              </a:solidFill>
            </a:rPr>
            <a:t>2.</a:t>
          </a:r>
          <a:r>
            <a:rPr lang="en-GB" sz="1500" b="1" u="sng">
              <a:solidFill>
                <a:schemeClr val="tx1"/>
              </a:solidFill>
            </a:rPr>
            <a:t> </a:t>
          </a:r>
          <a:r>
            <a:rPr lang="hr-HR" sz="1500" b="1" u="sng">
              <a:solidFill>
                <a:schemeClr val="tx1"/>
              </a:solidFill>
            </a:rPr>
            <a:t>Certificiranje sustava upravljanja </a:t>
          </a:r>
          <a:endParaRPr lang="en-GB" sz="1500" b="1" u="sng">
            <a:solidFill>
              <a:schemeClr val="tx1"/>
            </a:solidFill>
          </a:endParaRPr>
        </a:p>
        <a:p>
          <a:pPr algn="l"/>
          <a:r>
            <a:rPr lang="hr-HR" sz="1400" b="0">
              <a:solidFill>
                <a:schemeClr val="tx1"/>
              </a:solidFill>
            </a:rPr>
            <a:t>- ulaganja u pripremu, uvođenje i certificiranje sustava upravljanja </a:t>
          </a:r>
        </a:p>
        <a:p>
          <a:pPr algn="l"/>
          <a:r>
            <a:rPr lang="hr-HR" sz="1400" b="0">
              <a:solidFill>
                <a:schemeClr val="tx1"/>
              </a:solidFill>
            </a:rPr>
            <a:t>(kvalitetom ili poslovnim procesima ili uslugama) prema zahtjevima međunarodno priznatih normi za sustave upravljanja ili iz područja usluga (ISO)</a:t>
          </a:r>
        </a:p>
        <a:p>
          <a:r>
            <a:rPr lang="hr-HR" sz="1400" b="0">
              <a:solidFill>
                <a:schemeClr val="tx1"/>
              </a:solidFill>
            </a:rPr>
            <a:t>- ulaganja u pripremu, uvođenje i certificiranje sustava upravljanja </a:t>
          </a:r>
        </a:p>
        <a:p>
          <a:r>
            <a:rPr lang="hr-HR" sz="1400" b="0">
              <a:solidFill>
                <a:schemeClr val="tx1"/>
              </a:solidFill>
            </a:rPr>
            <a:t>(kvalitetom ili poslovnim procesima ili uslugama) prema zahtjevima tržišno priznatih certifikacijskih shema (poput FSC i/ili PEFC certifikacija, BRC norme, KOSHER, HALAL, EU Ecolabel certifikat (prihvatljiv trošak izrada elaborata za EU Ecolabel certifikat) i sl.)</a:t>
          </a:r>
        </a:p>
      </dgm:t>
    </dgm:pt>
    <dgm:pt modelId="{D7583930-BB8C-4C73-8629-A80F97EB56D4}" type="parTrans" cxnId="{A2230128-1F1D-4591-8D2A-ACD2D4EDA559}">
      <dgm:prSet/>
      <dgm:spPr/>
      <dgm:t>
        <a:bodyPr/>
        <a:lstStyle/>
        <a:p>
          <a:endParaRPr lang="hr-HR"/>
        </a:p>
      </dgm:t>
    </dgm:pt>
    <dgm:pt modelId="{9034DEF1-4579-46F1-BC82-7021BA3D9D12}" type="sibTrans" cxnId="{A2230128-1F1D-4591-8D2A-ACD2D4EDA559}">
      <dgm:prSet/>
      <dgm:spPr/>
      <dgm:t>
        <a:bodyPr/>
        <a:lstStyle/>
        <a:p>
          <a:endParaRPr lang="hr-HR"/>
        </a:p>
      </dgm:t>
    </dgm:pt>
    <dgm:pt modelId="{DBC5AE01-C562-431B-BD35-2AE20AC5DD9A}" type="pres">
      <dgm:prSet presAssocID="{04C41407-B0B3-4C60-941E-327164CBF154}" presName="Name0" presStyleCnt="0">
        <dgm:presLayoutVars>
          <dgm:dir/>
          <dgm:resizeHandles val="exact"/>
        </dgm:presLayoutVars>
      </dgm:prSet>
      <dgm:spPr/>
    </dgm:pt>
    <dgm:pt modelId="{67188979-B81B-4290-940F-7A84A10D3A22}" type="pres">
      <dgm:prSet presAssocID="{CAEFEF9A-7B39-4AD3-B3F7-46F66D166194}" presName="node" presStyleLbl="node1" presStyleIdx="0" presStyleCnt="2" custScaleX="137684" custScaleY="113857" custLinFactNeighborX="3958" custLinFactNeighborY="-15530">
        <dgm:presLayoutVars>
          <dgm:bulletEnabled val="1"/>
        </dgm:presLayoutVars>
      </dgm:prSet>
      <dgm:spPr/>
    </dgm:pt>
    <dgm:pt modelId="{C56D4070-6C4F-4F16-8DC2-EA4BB355D581}" type="pres">
      <dgm:prSet presAssocID="{FA7BF7FA-5149-4D28-89B9-BF864A0D1EA1}" presName="sibTrans" presStyleLbl="sibTrans2D1" presStyleIdx="0" presStyleCnt="1" custScaleX="151506" custScaleY="161312"/>
      <dgm:spPr/>
    </dgm:pt>
    <dgm:pt modelId="{82BCCD9D-C4B0-4F15-B356-47ECCA2B167D}" type="pres">
      <dgm:prSet presAssocID="{FA7BF7FA-5149-4D28-89B9-BF864A0D1EA1}" presName="connectorText" presStyleLbl="sibTrans2D1" presStyleIdx="0" presStyleCnt="1"/>
      <dgm:spPr/>
    </dgm:pt>
    <dgm:pt modelId="{4858BCEE-C783-43BA-BBA4-BF6DFA497036}" type="pres">
      <dgm:prSet presAssocID="{7D9395E6-6B59-4C0B-BB82-FC18B5AACE64}" presName="node" presStyleLbl="node1" presStyleIdx="1" presStyleCnt="2" custScaleX="144947" custScaleY="105979" custLinFactNeighborY="-12351">
        <dgm:presLayoutVars>
          <dgm:bulletEnabled val="1"/>
        </dgm:presLayoutVars>
      </dgm:prSet>
      <dgm:spPr/>
    </dgm:pt>
  </dgm:ptLst>
  <dgm:cxnLst>
    <dgm:cxn modelId="{A2230128-1F1D-4591-8D2A-ACD2D4EDA559}" srcId="{04C41407-B0B3-4C60-941E-327164CBF154}" destId="{7D9395E6-6B59-4C0B-BB82-FC18B5AACE64}" srcOrd="1" destOrd="0" parTransId="{D7583930-BB8C-4C73-8629-A80F97EB56D4}" sibTransId="{9034DEF1-4579-46F1-BC82-7021BA3D9D12}"/>
    <dgm:cxn modelId="{A86F0578-9DBC-4116-B7AD-E1B91F0D0EF1}" srcId="{04C41407-B0B3-4C60-941E-327164CBF154}" destId="{CAEFEF9A-7B39-4AD3-B3F7-46F66D166194}" srcOrd="0" destOrd="0" parTransId="{89A78ECE-7DE7-4EFE-BB2B-752B26B20D4C}" sibTransId="{FA7BF7FA-5149-4D28-89B9-BF864A0D1EA1}"/>
    <dgm:cxn modelId="{23BE9B8D-6FCC-4F9B-BE25-7E9BEFDF4E43}" type="presOf" srcId="{FA7BF7FA-5149-4D28-89B9-BF864A0D1EA1}" destId="{C56D4070-6C4F-4F16-8DC2-EA4BB355D581}" srcOrd="0" destOrd="0" presId="urn:microsoft.com/office/officeart/2005/8/layout/process1"/>
    <dgm:cxn modelId="{24692191-0205-49EE-8363-27AE9F665994}" type="presOf" srcId="{7D9395E6-6B59-4C0B-BB82-FC18B5AACE64}" destId="{4858BCEE-C783-43BA-BBA4-BF6DFA497036}" srcOrd="0" destOrd="0" presId="urn:microsoft.com/office/officeart/2005/8/layout/process1"/>
    <dgm:cxn modelId="{6D229FAA-0F83-42CB-8A09-41C43BBBDD4C}" type="presOf" srcId="{04C41407-B0B3-4C60-941E-327164CBF154}" destId="{DBC5AE01-C562-431B-BD35-2AE20AC5DD9A}" srcOrd="0" destOrd="0" presId="urn:microsoft.com/office/officeart/2005/8/layout/process1"/>
    <dgm:cxn modelId="{183FF1AF-12E3-455A-A216-9CBA67EDF9E2}" type="presOf" srcId="{FA7BF7FA-5149-4D28-89B9-BF864A0D1EA1}" destId="{82BCCD9D-C4B0-4F15-B356-47ECCA2B167D}" srcOrd="1" destOrd="0" presId="urn:microsoft.com/office/officeart/2005/8/layout/process1"/>
    <dgm:cxn modelId="{9056B7CB-98F0-41F4-9DB9-3507A480B6C0}" type="presOf" srcId="{CAEFEF9A-7B39-4AD3-B3F7-46F66D166194}" destId="{67188979-B81B-4290-940F-7A84A10D3A22}" srcOrd="0" destOrd="0" presId="urn:microsoft.com/office/officeart/2005/8/layout/process1"/>
    <dgm:cxn modelId="{FD119FD0-87D9-40D6-BC94-6F809B6E2BE0}" type="presParOf" srcId="{DBC5AE01-C562-431B-BD35-2AE20AC5DD9A}" destId="{67188979-B81B-4290-940F-7A84A10D3A22}" srcOrd="0" destOrd="0" presId="urn:microsoft.com/office/officeart/2005/8/layout/process1"/>
    <dgm:cxn modelId="{9590E0E1-46C3-4FE4-B249-F0CBC1BD21BE}" type="presParOf" srcId="{DBC5AE01-C562-431B-BD35-2AE20AC5DD9A}" destId="{C56D4070-6C4F-4F16-8DC2-EA4BB355D581}" srcOrd="1" destOrd="0" presId="urn:microsoft.com/office/officeart/2005/8/layout/process1"/>
    <dgm:cxn modelId="{E2A1901F-4822-44FC-9747-E7F5F4FC8584}" type="presParOf" srcId="{C56D4070-6C4F-4F16-8DC2-EA4BB355D581}" destId="{82BCCD9D-C4B0-4F15-B356-47ECCA2B167D}" srcOrd="0" destOrd="0" presId="urn:microsoft.com/office/officeart/2005/8/layout/process1"/>
    <dgm:cxn modelId="{65AB2128-8F7C-48B1-92B4-E289F48EB44F}" type="presParOf" srcId="{DBC5AE01-C562-431B-BD35-2AE20AC5DD9A}" destId="{4858BCEE-C783-43BA-BBA4-BF6DFA49703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4C41407-B0B3-4C60-941E-327164CBF154}"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hr-HR"/>
        </a:p>
      </dgm:t>
    </dgm:pt>
    <dgm:pt modelId="{CAEFEF9A-7B39-4AD3-B3F7-46F66D166194}">
      <dgm:prSet custT="1"/>
      <dgm:spPr>
        <a:gradFill rotWithShape="0">
          <a:gsLst>
            <a:gs pos="52000">
              <a:schemeClr val="bg1">
                <a:lumMod val="95000"/>
              </a:schemeClr>
            </a:gs>
            <a:gs pos="100000">
              <a:schemeClr val="bg1">
                <a:lumMod val="50000"/>
              </a:schemeClr>
            </a:gs>
            <a:gs pos="100000">
              <a:schemeClr val="bg1">
                <a:lumMod val="75000"/>
              </a:schemeClr>
            </a:gs>
          </a:gsLst>
          <a:lin ang="5400000" scaled="0"/>
        </a:gradFill>
        <a:ln>
          <a:noFill/>
        </a:ln>
      </dgm:spPr>
      <dgm:t>
        <a:bodyPr/>
        <a:lstStyle/>
        <a:p>
          <a:pPr algn="just">
            <a:buNone/>
          </a:pPr>
          <a:r>
            <a:rPr lang="en-GB" sz="1400" b="1" u="sng" kern="1200">
              <a:solidFill>
                <a:schemeClr val="tx1"/>
              </a:solidFill>
            </a:rPr>
            <a:t>1. </a:t>
          </a:r>
          <a:r>
            <a:rPr lang="hr-HR" sz="1400" b="1" u="sng" kern="1200">
              <a:solidFill>
                <a:schemeClr val="tx1"/>
              </a:solidFill>
            </a:rPr>
            <a:t>Certificiranje proizvoda/usluge</a:t>
          </a:r>
        </a:p>
        <a:p>
          <a:pPr algn="just"/>
          <a:r>
            <a:rPr lang="en-US" sz="1400" b="0" u="none" kern="1200">
              <a:solidFill>
                <a:schemeClr val="tx1"/>
              </a:solidFill>
            </a:rPr>
            <a:t>•	</a:t>
          </a:r>
          <a:r>
            <a:rPr lang="en-US" sz="1400" b="0" u="none" kern="1200" err="1">
              <a:solidFill>
                <a:schemeClr val="tx1"/>
              </a:solidFill>
            </a:rPr>
            <a:t>Troškovi</a:t>
          </a:r>
          <a:r>
            <a:rPr lang="en-US" sz="1400" b="0" u="none" kern="1200">
              <a:solidFill>
                <a:schemeClr val="tx1"/>
              </a:solidFill>
            </a:rPr>
            <a:t> </a:t>
          </a:r>
          <a:r>
            <a:rPr lang="en-US" sz="1400" b="0" u="none" kern="1200" err="1">
              <a:solidFill>
                <a:schemeClr val="tx1"/>
              </a:solidFill>
            </a:rPr>
            <a:t>pripreme</a:t>
          </a:r>
          <a:r>
            <a:rPr lang="en-US" sz="1400" b="0" u="none" kern="1200">
              <a:solidFill>
                <a:schemeClr val="tx1"/>
              </a:solidFill>
            </a:rPr>
            <a:t> </a:t>
          </a:r>
          <a:r>
            <a:rPr lang="en-US" sz="1400" b="0" u="none" kern="1200" err="1">
              <a:solidFill>
                <a:schemeClr val="tx1"/>
              </a:solidFill>
            </a:rPr>
            <a:t>propisane</a:t>
          </a:r>
          <a:r>
            <a:rPr lang="en-US" sz="1400" b="0" u="none" kern="1200">
              <a:solidFill>
                <a:schemeClr val="tx1"/>
              </a:solidFill>
            </a:rPr>
            <a:t> </a:t>
          </a:r>
          <a:r>
            <a:rPr lang="en-US" sz="1400" b="0" u="none" kern="1200" err="1">
              <a:solidFill>
                <a:schemeClr val="tx1"/>
              </a:solidFill>
            </a:rPr>
            <a:t>tehničke</a:t>
          </a:r>
          <a:r>
            <a:rPr lang="en-US" sz="1400" b="0" u="none" kern="1200">
              <a:solidFill>
                <a:schemeClr val="tx1"/>
              </a:solidFill>
            </a:rPr>
            <a:t> </a:t>
          </a:r>
          <a:r>
            <a:rPr lang="en-US" sz="1400" b="0" u="none" kern="1200" err="1">
              <a:solidFill>
                <a:schemeClr val="tx1"/>
              </a:solidFill>
            </a:rPr>
            <a:t>dokumentacije</a:t>
          </a:r>
          <a:r>
            <a:rPr lang="en-US" sz="1400" b="0" u="none" kern="1200">
              <a:solidFill>
                <a:schemeClr val="tx1"/>
              </a:solidFill>
            </a:rPr>
            <a:t> (</a:t>
          </a:r>
          <a:r>
            <a:rPr lang="en-US" sz="1400" b="0" u="none" kern="1200" err="1">
              <a:solidFill>
                <a:schemeClr val="tx1"/>
              </a:solidFill>
            </a:rPr>
            <a:t>tehnička</a:t>
          </a:r>
          <a:r>
            <a:rPr lang="en-US" sz="1400" b="0" u="none" kern="1200">
              <a:solidFill>
                <a:schemeClr val="tx1"/>
              </a:solidFill>
            </a:rPr>
            <a:t> </a:t>
          </a:r>
          <a:r>
            <a:rPr lang="en-US" sz="1400" b="0" u="none" kern="1200" err="1">
              <a:solidFill>
                <a:schemeClr val="tx1"/>
              </a:solidFill>
            </a:rPr>
            <a:t>datoteka</a:t>
          </a:r>
          <a:r>
            <a:rPr lang="en-US" sz="1400" b="0" u="none" kern="1200">
              <a:solidFill>
                <a:schemeClr val="tx1"/>
              </a:solidFill>
            </a:rPr>
            <a:t> </a:t>
          </a:r>
          <a:r>
            <a:rPr lang="en-US" sz="1400" b="0" u="none" kern="1200" err="1">
              <a:solidFill>
                <a:schemeClr val="tx1"/>
              </a:solidFill>
            </a:rPr>
            <a:t>koja</a:t>
          </a:r>
          <a:r>
            <a:rPr lang="en-US" sz="1400" b="0" u="none" kern="1200">
              <a:solidFill>
                <a:schemeClr val="tx1"/>
              </a:solidFill>
            </a:rPr>
            <a:t> </a:t>
          </a:r>
          <a:r>
            <a:rPr lang="en-US" sz="1400" b="0" u="none" kern="1200" err="1">
              <a:solidFill>
                <a:schemeClr val="tx1"/>
              </a:solidFill>
            </a:rPr>
            <a:t>prati</a:t>
          </a:r>
          <a:r>
            <a:rPr lang="en-US" sz="1400" b="0" u="none" kern="1200">
              <a:solidFill>
                <a:schemeClr val="tx1"/>
              </a:solidFill>
            </a:rPr>
            <a:t> </a:t>
          </a:r>
          <a:r>
            <a:rPr lang="en-US" sz="1400" b="0" u="none" kern="1200" err="1">
              <a:solidFill>
                <a:schemeClr val="tx1"/>
              </a:solidFill>
            </a:rPr>
            <a:t>spis</a:t>
          </a:r>
          <a:r>
            <a:rPr lang="en-US" sz="1400" b="0" u="none" kern="1200">
              <a:solidFill>
                <a:schemeClr val="tx1"/>
              </a:solidFill>
            </a:rPr>
            <a:t>) </a:t>
          </a:r>
          <a:r>
            <a:rPr lang="en-US" sz="1400" b="0" u="none" kern="1200" err="1">
              <a:solidFill>
                <a:schemeClr val="tx1"/>
              </a:solidFill>
            </a:rPr>
            <a:t>ukoliko</a:t>
          </a:r>
          <a:r>
            <a:rPr lang="en-US" sz="1400" b="0" u="none" kern="1200">
              <a:solidFill>
                <a:schemeClr val="tx1"/>
              </a:solidFill>
            </a:rPr>
            <a:t> </a:t>
          </a:r>
          <a:r>
            <a:rPr lang="en-US" sz="1400" b="0" u="none" kern="1200" err="1">
              <a:solidFill>
                <a:schemeClr val="tx1"/>
              </a:solidFill>
            </a:rPr>
            <a:t>istu</a:t>
          </a:r>
          <a:r>
            <a:rPr lang="en-US" sz="1400" b="0" u="none" kern="1200">
              <a:solidFill>
                <a:schemeClr val="tx1"/>
              </a:solidFill>
            </a:rPr>
            <a:t> </a:t>
          </a:r>
          <a:r>
            <a:rPr lang="en-US" sz="1400" b="0" u="none" kern="1200" err="1">
              <a:solidFill>
                <a:schemeClr val="tx1"/>
              </a:solidFill>
            </a:rPr>
            <a:t>priprema</a:t>
          </a:r>
          <a:r>
            <a:rPr lang="en-US" sz="1400" b="0" u="none" kern="1200">
              <a:solidFill>
                <a:schemeClr val="tx1"/>
              </a:solidFill>
            </a:rPr>
            <a:t> </a:t>
          </a:r>
          <a:r>
            <a:rPr lang="en-US" sz="1400" b="0" u="none" kern="1200" err="1">
              <a:solidFill>
                <a:schemeClr val="tx1"/>
              </a:solidFill>
            </a:rPr>
            <a:t>vanjski</a:t>
          </a:r>
          <a:r>
            <a:rPr lang="en-US" sz="1400" b="0" u="none" kern="1200">
              <a:solidFill>
                <a:schemeClr val="tx1"/>
              </a:solidFill>
            </a:rPr>
            <a:t> </a:t>
          </a:r>
          <a:r>
            <a:rPr lang="en-US" sz="1400" b="0" u="none" kern="1200" err="1">
              <a:solidFill>
                <a:schemeClr val="tx1"/>
              </a:solidFill>
            </a:rPr>
            <a:t>pružatelj</a:t>
          </a:r>
          <a:r>
            <a:rPr lang="en-US" sz="1400" b="0" u="none" kern="1200">
              <a:solidFill>
                <a:schemeClr val="tx1"/>
              </a:solidFill>
            </a:rPr>
            <a:t> </a:t>
          </a:r>
          <a:r>
            <a:rPr lang="en-US" sz="1400" b="0" u="none" kern="1200" err="1">
              <a:solidFill>
                <a:schemeClr val="tx1"/>
              </a:solidFill>
            </a:rPr>
            <a:t>usluge</a:t>
          </a:r>
          <a:r>
            <a:rPr lang="en-US" sz="1400" b="0" u="none" kern="1200">
              <a:solidFill>
                <a:schemeClr val="tx1"/>
              </a:solidFill>
            </a:rPr>
            <a:t> </a:t>
          </a:r>
          <a:r>
            <a:rPr lang="en-US" sz="1400" b="0" u="none" kern="1200" err="1">
              <a:solidFill>
                <a:schemeClr val="tx1"/>
              </a:solidFill>
            </a:rPr>
            <a:t>izrade</a:t>
          </a:r>
          <a:r>
            <a:rPr lang="en-US" sz="1400" b="0" u="none" kern="1200">
              <a:solidFill>
                <a:schemeClr val="tx1"/>
              </a:solidFill>
            </a:rPr>
            <a:t> </a:t>
          </a:r>
          <a:r>
            <a:rPr lang="en-US" sz="1400" b="0" u="none" kern="1200" err="1">
              <a:solidFill>
                <a:schemeClr val="tx1"/>
              </a:solidFill>
            </a:rPr>
            <a:t>tehničke</a:t>
          </a:r>
          <a:r>
            <a:rPr lang="en-US" sz="1400" b="0" u="none" kern="1200">
              <a:solidFill>
                <a:schemeClr val="tx1"/>
              </a:solidFill>
            </a:rPr>
            <a:t> </a:t>
          </a:r>
          <a:r>
            <a:rPr lang="en-US" sz="1400" b="0" u="none" kern="1200" err="1">
              <a:solidFill>
                <a:schemeClr val="tx1"/>
              </a:solidFill>
            </a:rPr>
            <a:t>dokumentacije</a:t>
          </a:r>
          <a:r>
            <a:rPr lang="en-US" sz="1400" b="0" u="none" kern="1200">
              <a:solidFill>
                <a:schemeClr val="tx1"/>
              </a:solidFill>
            </a:rPr>
            <a:t> </a:t>
          </a:r>
        </a:p>
        <a:p>
          <a:pPr algn="just">
            <a:buNone/>
          </a:pPr>
          <a:r>
            <a:rPr lang="en-US" sz="1400" b="0" u="none" kern="1200">
              <a:solidFill>
                <a:schemeClr val="tx1"/>
              </a:solidFill>
            </a:rPr>
            <a:t>•	</a:t>
          </a:r>
          <a:r>
            <a:rPr lang="en-US" sz="1400" b="0" u="none" kern="1200" err="1">
              <a:solidFill>
                <a:schemeClr val="tx1"/>
              </a:solidFill>
            </a:rPr>
            <a:t>Troškovi</a:t>
          </a:r>
          <a:r>
            <a:rPr lang="en-US" sz="1400" b="0" u="none" kern="1200">
              <a:solidFill>
                <a:schemeClr val="tx1"/>
              </a:solidFill>
            </a:rPr>
            <a:t> </a:t>
          </a:r>
          <a:r>
            <a:rPr lang="en-US" sz="1400" b="0" u="none" kern="1200" err="1">
              <a:solidFill>
                <a:schemeClr val="tx1"/>
              </a:solidFill>
            </a:rPr>
            <a:t>prijevoda</a:t>
          </a:r>
          <a:r>
            <a:rPr lang="en-US" sz="1400" b="0" u="none" kern="1200">
              <a:solidFill>
                <a:schemeClr val="tx1"/>
              </a:solidFill>
            </a:rPr>
            <a:t> </a:t>
          </a:r>
          <a:r>
            <a:rPr lang="en-US" sz="1400" b="0" u="none" kern="1200" err="1">
              <a:solidFill>
                <a:schemeClr val="tx1"/>
              </a:solidFill>
            </a:rPr>
            <a:t>tehničke</a:t>
          </a:r>
          <a:r>
            <a:rPr lang="en-US" sz="1400" b="0" u="none" kern="1200">
              <a:solidFill>
                <a:schemeClr val="tx1"/>
              </a:solidFill>
            </a:rPr>
            <a:t> </a:t>
          </a:r>
          <a:r>
            <a:rPr lang="en-US" sz="1400" b="0" u="none" kern="1200" err="1">
              <a:solidFill>
                <a:schemeClr val="tx1"/>
              </a:solidFill>
            </a:rPr>
            <a:t>dokumentacije</a:t>
          </a:r>
          <a:r>
            <a:rPr lang="en-US" sz="1400" b="0" u="none" kern="1200">
              <a:solidFill>
                <a:schemeClr val="tx1"/>
              </a:solidFill>
            </a:rPr>
            <a:t> </a:t>
          </a:r>
          <a:r>
            <a:rPr lang="en-US" sz="1400" b="0" u="none" kern="1200" err="1">
              <a:solidFill>
                <a:schemeClr val="tx1"/>
              </a:solidFill>
            </a:rPr>
            <a:t>na</a:t>
          </a:r>
          <a:r>
            <a:rPr lang="en-US" sz="1400" b="0" u="none" kern="1200">
              <a:solidFill>
                <a:schemeClr val="tx1"/>
              </a:solidFill>
            </a:rPr>
            <a:t> </a:t>
          </a:r>
          <a:r>
            <a:rPr lang="en-US" sz="1400" b="0" u="none" kern="1200" err="1">
              <a:solidFill>
                <a:schemeClr val="tx1"/>
              </a:solidFill>
            </a:rPr>
            <a:t>strani</a:t>
          </a:r>
          <a:r>
            <a:rPr lang="en-US" sz="1400" b="0" u="none" kern="1200">
              <a:solidFill>
                <a:schemeClr val="tx1"/>
              </a:solidFill>
            </a:rPr>
            <a:t> </a:t>
          </a:r>
          <a:r>
            <a:rPr lang="en-US" sz="1400" b="0" u="none" kern="1200" err="1">
              <a:solidFill>
                <a:schemeClr val="tx1"/>
              </a:solidFill>
            </a:rPr>
            <a:t>jezik</a:t>
          </a:r>
          <a:r>
            <a:rPr lang="en-US" sz="1400" b="0" u="none" kern="1200">
              <a:solidFill>
                <a:schemeClr val="tx1"/>
              </a:solidFill>
            </a:rPr>
            <a:t>, </a:t>
          </a:r>
          <a:r>
            <a:rPr lang="en-US" sz="1400" b="0" u="none" kern="1200" err="1">
              <a:solidFill>
                <a:schemeClr val="tx1"/>
              </a:solidFill>
            </a:rPr>
            <a:t>ukoliko</a:t>
          </a:r>
          <a:r>
            <a:rPr lang="en-US" sz="1400" b="0" u="none" kern="1200">
              <a:solidFill>
                <a:schemeClr val="tx1"/>
              </a:solidFill>
            </a:rPr>
            <a:t> je </a:t>
          </a:r>
          <a:r>
            <a:rPr lang="en-US" sz="1400" b="0" u="none" kern="1200" err="1">
              <a:solidFill>
                <a:schemeClr val="tx1"/>
              </a:solidFill>
            </a:rPr>
            <a:t>neophodno</a:t>
          </a:r>
          <a:r>
            <a:rPr lang="en-US" sz="1400" b="0" u="none" kern="1200">
              <a:solidFill>
                <a:schemeClr val="tx1"/>
              </a:solidFill>
            </a:rPr>
            <a:t> </a:t>
          </a:r>
          <a:r>
            <a:rPr lang="en-US" sz="1400" b="0" u="none" kern="1200" err="1">
              <a:solidFill>
                <a:schemeClr val="tx1"/>
              </a:solidFill>
            </a:rPr>
            <a:t>za</a:t>
          </a:r>
          <a:r>
            <a:rPr lang="en-US" sz="1400" b="0" u="none" kern="1200">
              <a:solidFill>
                <a:schemeClr val="tx1"/>
              </a:solidFill>
            </a:rPr>
            <a:t> </a:t>
          </a:r>
          <a:r>
            <a:rPr lang="en-US" sz="1400" b="0" u="none" kern="1200" err="1">
              <a:solidFill>
                <a:schemeClr val="tx1"/>
              </a:solidFill>
            </a:rPr>
            <a:t>ocjenjivanje</a:t>
          </a:r>
          <a:r>
            <a:rPr lang="en-US" sz="1400" b="0" u="none" kern="1200">
              <a:solidFill>
                <a:schemeClr val="tx1"/>
              </a:solidFill>
            </a:rPr>
            <a:t> </a:t>
          </a:r>
          <a:r>
            <a:rPr lang="en-US" sz="1400" b="0" u="none" kern="1200" err="1">
              <a:solidFill>
                <a:schemeClr val="tx1"/>
              </a:solidFill>
            </a:rPr>
            <a:t>sukladnosti</a:t>
          </a:r>
          <a:endParaRPr lang="en-US" sz="1400" b="0" u="none" kern="1200">
            <a:solidFill>
              <a:schemeClr val="tx1"/>
            </a:solidFill>
          </a:endParaRPr>
        </a:p>
        <a:p>
          <a:pPr algn="just">
            <a:buNone/>
          </a:pPr>
          <a:r>
            <a:rPr lang="en-US" sz="1400" b="0" u="none" kern="1200">
              <a:solidFill>
                <a:schemeClr val="tx1"/>
              </a:solidFill>
            </a:rPr>
            <a:t>•	</a:t>
          </a:r>
          <a:r>
            <a:rPr lang="en-US" sz="1400" b="0" u="none" kern="1200" err="1">
              <a:solidFill>
                <a:schemeClr val="tx1"/>
              </a:solidFill>
            </a:rPr>
            <a:t>Troškovi</a:t>
          </a:r>
          <a:r>
            <a:rPr lang="en-US" sz="1400" b="0" u="none" kern="1200">
              <a:solidFill>
                <a:schemeClr val="tx1"/>
              </a:solidFill>
            </a:rPr>
            <a:t> </a:t>
          </a:r>
          <a:r>
            <a:rPr lang="en-US" sz="1400" b="0" u="none" kern="1200" err="1">
              <a:solidFill>
                <a:schemeClr val="tx1"/>
              </a:solidFill>
            </a:rPr>
            <a:t>ocjenjivanja</a:t>
          </a:r>
          <a:r>
            <a:rPr lang="en-US" sz="1400" b="0" u="none" kern="1200">
              <a:solidFill>
                <a:schemeClr val="tx1"/>
              </a:solidFill>
            </a:rPr>
            <a:t> </a:t>
          </a:r>
          <a:r>
            <a:rPr lang="en-US" sz="1400" b="0" u="none" kern="1200" err="1">
              <a:solidFill>
                <a:schemeClr val="tx1"/>
              </a:solidFill>
            </a:rPr>
            <a:t>sukladnosti</a:t>
          </a:r>
          <a:r>
            <a:rPr lang="en-US" sz="1400" b="0" u="none" kern="1200">
              <a:solidFill>
                <a:schemeClr val="tx1"/>
              </a:solidFill>
            </a:rPr>
            <a:t> </a:t>
          </a:r>
          <a:r>
            <a:rPr lang="en-US" sz="1400" b="0" u="none" kern="1200" err="1">
              <a:solidFill>
                <a:schemeClr val="tx1"/>
              </a:solidFill>
            </a:rPr>
            <a:t>proizvoda</a:t>
          </a:r>
          <a:r>
            <a:rPr lang="en-US" sz="1400" b="0" u="none" kern="1200">
              <a:solidFill>
                <a:schemeClr val="tx1"/>
              </a:solidFill>
            </a:rPr>
            <a:t> (</a:t>
          </a:r>
          <a:r>
            <a:rPr lang="en-US" sz="1400" b="0" u="none" kern="1200" err="1">
              <a:solidFill>
                <a:schemeClr val="tx1"/>
              </a:solidFill>
            </a:rPr>
            <a:t>ispitivanje</a:t>
          </a:r>
          <a:r>
            <a:rPr lang="en-US" sz="1400" b="0" u="none" kern="1200">
              <a:solidFill>
                <a:schemeClr val="tx1"/>
              </a:solidFill>
            </a:rPr>
            <a:t>, </a:t>
          </a:r>
          <a:r>
            <a:rPr lang="en-US" sz="1400" b="0" u="none" kern="1200" err="1">
              <a:solidFill>
                <a:schemeClr val="tx1"/>
              </a:solidFill>
            </a:rPr>
            <a:t>pregled</a:t>
          </a:r>
          <a:r>
            <a:rPr lang="en-US" sz="1400" b="0" u="none" kern="1200">
              <a:solidFill>
                <a:schemeClr val="tx1"/>
              </a:solidFill>
            </a:rPr>
            <a:t>, </a:t>
          </a:r>
          <a:r>
            <a:rPr lang="en-US" sz="1400" b="0" u="none" kern="1200" err="1">
              <a:solidFill>
                <a:schemeClr val="tx1"/>
              </a:solidFill>
            </a:rPr>
            <a:t>certifikacija</a:t>
          </a:r>
          <a:r>
            <a:rPr lang="en-US" sz="1400" b="0" u="none" kern="1200">
              <a:solidFill>
                <a:schemeClr val="tx1"/>
              </a:solidFill>
            </a:rPr>
            <a:t>, </a:t>
          </a:r>
          <a:r>
            <a:rPr lang="en-US" sz="1400" b="0" u="none" kern="1200" err="1">
              <a:solidFill>
                <a:schemeClr val="tx1"/>
              </a:solidFill>
            </a:rPr>
            <a:t>mjerenje</a:t>
          </a:r>
          <a:r>
            <a:rPr lang="en-US" sz="1400" b="0" u="none" kern="1200">
              <a:solidFill>
                <a:schemeClr val="tx1"/>
              </a:solidFill>
            </a:rPr>
            <a:t>, </a:t>
          </a:r>
          <a:r>
            <a:rPr lang="en-US" sz="1400" b="0" u="none" kern="1200" err="1">
              <a:solidFill>
                <a:schemeClr val="tx1"/>
              </a:solidFill>
            </a:rPr>
            <a:t>umjeravanje</a:t>
          </a:r>
          <a:r>
            <a:rPr lang="en-US" sz="1400" b="0" u="none" kern="1200">
              <a:solidFill>
                <a:schemeClr val="tx1"/>
              </a:solidFill>
            </a:rPr>
            <a:t>) od </a:t>
          </a:r>
          <a:r>
            <a:rPr lang="en-US" sz="1400" b="0" u="none" kern="1200" err="1">
              <a:solidFill>
                <a:schemeClr val="tx1"/>
              </a:solidFill>
            </a:rPr>
            <a:t>strane</a:t>
          </a:r>
          <a:r>
            <a:rPr lang="en-US" sz="1400" b="0" u="none" kern="1200">
              <a:solidFill>
                <a:schemeClr val="tx1"/>
              </a:solidFill>
            </a:rPr>
            <a:t> </a:t>
          </a:r>
          <a:r>
            <a:rPr lang="en-US" sz="1400" b="0" u="none" kern="1200" err="1">
              <a:solidFill>
                <a:schemeClr val="tx1"/>
              </a:solidFill>
            </a:rPr>
            <a:t>akreditiranog</a:t>
          </a:r>
          <a:r>
            <a:rPr lang="en-US" sz="1400" b="0" u="none" kern="1200">
              <a:solidFill>
                <a:schemeClr val="tx1"/>
              </a:solidFill>
            </a:rPr>
            <a:t> </a:t>
          </a:r>
          <a:r>
            <a:rPr lang="en-US" sz="1400" b="0" u="none" kern="1200" err="1">
              <a:solidFill>
                <a:schemeClr val="tx1"/>
              </a:solidFill>
            </a:rPr>
            <a:t>tijela</a:t>
          </a:r>
          <a:r>
            <a:rPr lang="en-US" sz="1400" b="0" u="none" kern="1200">
              <a:solidFill>
                <a:schemeClr val="tx1"/>
              </a:solidFill>
            </a:rPr>
            <a:t> </a:t>
          </a:r>
          <a:r>
            <a:rPr lang="en-US" sz="1400" b="0" u="none" kern="1200" err="1">
              <a:solidFill>
                <a:schemeClr val="tx1"/>
              </a:solidFill>
            </a:rPr>
            <a:t>za</a:t>
          </a:r>
          <a:r>
            <a:rPr lang="en-US" sz="1400" b="0" u="none" kern="1200">
              <a:solidFill>
                <a:schemeClr val="tx1"/>
              </a:solidFill>
            </a:rPr>
            <a:t> </a:t>
          </a:r>
          <a:r>
            <a:rPr lang="en-US" sz="1400" b="0" u="none" kern="1200" err="1">
              <a:solidFill>
                <a:schemeClr val="tx1"/>
              </a:solidFill>
            </a:rPr>
            <a:t>ocjenu</a:t>
          </a:r>
          <a:r>
            <a:rPr lang="en-US" sz="1400" b="0" u="none" kern="1200">
              <a:solidFill>
                <a:schemeClr val="tx1"/>
              </a:solidFill>
            </a:rPr>
            <a:t> </a:t>
          </a:r>
          <a:r>
            <a:rPr lang="en-US" sz="1400" b="0" u="none" kern="1200" err="1">
              <a:solidFill>
                <a:schemeClr val="tx1"/>
              </a:solidFill>
            </a:rPr>
            <a:t>sukladnosti</a:t>
          </a:r>
          <a:endParaRPr lang="en-US" sz="1400" b="0" u="none" kern="1200">
            <a:solidFill>
              <a:schemeClr val="tx1"/>
            </a:solidFill>
          </a:endParaRPr>
        </a:p>
        <a:p>
          <a:pPr algn="just">
            <a:buNone/>
          </a:pPr>
          <a:r>
            <a:rPr lang="en-US" sz="1400" b="0" u="none" kern="1200">
              <a:solidFill>
                <a:schemeClr val="tx1"/>
              </a:solidFill>
            </a:rPr>
            <a:t>•	</a:t>
          </a:r>
          <a:r>
            <a:rPr lang="en-US" sz="1400" b="0" u="none" kern="1200" err="1">
              <a:solidFill>
                <a:schemeClr val="tx1"/>
              </a:solidFill>
            </a:rPr>
            <a:t>Troškovi</a:t>
          </a:r>
          <a:r>
            <a:rPr lang="en-US" sz="1400" b="0" u="none" kern="1200">
              <a:solidFill>
                <a:schemeClr val="tx1"/>
              </a:solidFill>
            </a:rPr>
            <a:t> </a:t>
          </a:r>
          <a:r>
            <a:rPr lang="en-US" sz="1400" b="0" u="none" kern="1200" err="1">
              <a:solidFill>
                <a:schemeClr val="tx1"/>
              </a:solidFill>
            </a:rPr>
            <a:t>postupka</a:t>
          </a:r>
          <a:r>
            <a:rPr lang="en-US" sz="1400" b="0" u="none" kern="1200">
              <a:solidFill>
                <a:schemeClr val="tx1"/>
              </a:solidFill>
            </a:rPr>
            <a:t> </a:t>
          </a:r>
          <a:r>
            <a:rPr lang="en-US" sz="1400" b="0" u="none" kern="1200" err="1">
              <a:solidFill>
                <a:schemeClr val="tx1"/>
              </a:solidFill>
            </a:rPr>
            <a:t>ocjene</a:t>
          </a:r>
          <a:r>
            <a:rPr lang="en-US" sz="1400" b="0" u="none" kern="1200">
              <a:solidFill>
                <a:schemeClr val="tx1"/>
              </a:solidFill>
            </a:rPr>
            <a:t> </a:t>
          </a:r>
          <a:r>
            <a:rPr lang="en-US" sz="1400" b="0" u="none" kern="1200" err="1">
              <a:solidFill>
                <a:schemeClr val="tx1"/>
              </a:solidFill>
            </a:rPr>
            <a:t>sukladnosti</a:t>
          </a:r>
          <a:r>
            <a:rPr lang="en-US" sz="1400" b="0" u="none" kern="1200">
              <a:solidFill>
                <a:schemeClr val="tx1"/>
              </a:solidFill>
            </a:rPr>
            <a:t> </a:t>
          </a:r>
          <a:r>
            <a:rPr lang="en-US" sz="1400" b="0" u="none" kern="1200" err="1">
              <a:solidFill>
                <a:schemeClr val="tx1"/>
              </a:solidFill>
            </a:rPr>
            <a:t>proizvoda</a:t>
          </a:r>
          <a:r>
            <a:rPr lang="en-US" sz="1400" b="0" u="none" kern="1200">
              <a:solidFill>
                <a:schemeClr val="tx1"/>
              </a:solidFill>
            </a:rPr>
            <a:t> </a:t>
          </a:r>
          <a:r>
            <a:rPr lang="en-US" sz="1400" b="0" u="none" kern="1200" err="1">
              <a:solidFill>
                <a:schemeClr val="tx1"/>
              </a:solidFill>
            </a:rPr>
            <a:t>i</a:t>
          </a:r>
          <a:r>
            <a:rPr lang="en-US" sz="1400" b="0" u="none" kern="1200">
              <a:solidFill>
                <a:schemeClr val="tx1"/>
              </a:solidFill>
            </a:rPr>
            <a:t> </a:t>
          </a:r>
          <a:r>
            <a:rPr lang="en-US" sz="1400" b="0" u="none" kern="1200" err="1">
              <a:solidFill>
                <a:schemeClr val="tx1"/>
              </a:solidFill>
            </a:rPr>
            <a:t>izdavanje</a:t>
          </a:r>
          <a:r>
            <a:rPr lang="en-US" sz="1400" b="0" u="none" kern="1200">
              <a:solidFill>
                <a:schemeClr val="tx1"/>
              </a:solidFill>
            </a:rPr>
            <a:t> </a:t>
          </a:r>
          <a:r>
            <a:rPr lang="en-US" sz="1400" b="0" u="none" kern="1200" err="1">
              <a:solidFill>
                <a:schemeClr val="tx1"/>
              </a:solidFill>
            </a:rPr>
            <a:t>isprava</a:t>
          </a:r>
          <a:r>
            <a:rPr lang="en-US" sz="1400" b="0" u="none" kern="1200">
              <a:solidFill>
                <a:schemeClr val="tx1"/>
              </a:solidFill>
            </a:rPr>
            <a:t> o </a:t>
          </a:r>
          <a:r>
            <a:rPr lang="en-US" sz="1400" b="0" u="none" kern="1200" err="1">
              <a:solidFill>
                <a:schemeClr val="tx1"/>
              </a:solidFill>
            </a:rPr>
            <a:t>sukladnosti</a:t>
          </a:r>
          <a:r>
            <a:rPr lang="en-US" sz="1400" b="0" u="none" kern="1200">
              <a:solidFill>
                <a:schemeClr val="tx1"/>
              </a:solidFill>
            </a:rPr>
            <a:t> (</a:t>
          </a:r>
          <a:r>
            <a:rPr lang="en-US" sz="1400" b="0" u="none" kern="1200" err="1">
              <a:solidFill>
                <a:schemeClr val="tx1"/>
              </a:solidFill>
            </a:rPr>
            <a:t>na</a:t>
          </a:r>
          <a:r>
            <a:rPr lang="en-US" sz="1400" b="0" u="none" kern="1200">
              <a:solidFill>
                <a:schemeClr val="tx1"/>
              </a:solidFill>
            </a:rPr>
            <a:t> </a:t>
          </a:r>
          <a:r>
            <a:rPr lang="en-US" sz="1400" b="0" u="none" kern="1200" err="1">
              <a:solidFill>
                <a:schemeClr val="tx1"/>
              </a:solidFill>
            </a:rPr>
            <a:t>primjer</a:t>
          </a:r>
          <a:r>
            <a:rPr lang="en-US" sz="1400" b="0" u="none" kern="1200">
              <a:solidFill>
                <a:schemeClr val="tx1"/>
              </a:solidFill>
            </a:rPr>
            <a:t>: </a:t>
          </a:r>
          <a:r>
            <a:rPr lang="en-US" sz="1400" b="0" u="none" kern="1200" err="1">
              <a:solidFill>
                <a:schemeClr val="tx1"/>
              </a:solidFill>
            </a:rPr>
            <a:t>izvještaj</a:t>
          </a:r>
          <a:r>
            <a:rPr lang="en-US" sz="1400" b="0" u="none" kern="1200">
              <a:solidFill>
                <a:schemeClr val="tx1"/>
              </a:solidFill>
            </a:rPr>
            <a:t> o </a:t>
          </a:r>
          <a:r>
            <a:rPr lang="en-US" sz="1400" b="0" u="none" kern="1200" err="1">
              <a:solidFill>
                <a:schemeClr val="tx1"/>
              </a:solidFill>
            </a:rPr>
            <a:t>ispitivanju</a:t>
          </a:r>
          <a:r>
            <a:rPr lang="en-US" sz="1400" b="0" u="none" kern="1200">
              <a:solidFill>
                <a:schemeClr val="tx1"/>
              </a:solidFill>
            </a:rPr>
            <a:t>, </a:t>
          </a:r>
          <a:r>
            <a:rPr lang="en-US" sz="1400" b="0" u="none" kern="1200" err="1">
              <a:solidFill>
                <a:schemeClr val="tx1"/>
              </a:solidFill>
            </a:rPr>
            <a:t>certifikat</a:t>
          </a:r>
          <a:r>
            <a:rPr lang="en-US" sz="1400" b="0" u="none" kern="1200">
              <a:solidFill>
                <a:schemeClr val="tx1"/>
              </a:solidFill>
            </a:rPr>
            <a:t>, </a:t>
          </a:r>
          <a:r>
            <a:rPr lang="en-US" sz="1400" b="0" u="none" kern="1200" err="1">
              <a:solidFill>
                <a:schemeClr val="tx1"/>
              </a:solidFill>
            </a:rPr>
            <a:t>potvrda</a:t>
          </a:r>
          <a:r>
            <a:rPr lang="en-US" sz="1400" b="0" u="none" kern="1200">
              <a:solidFill>
                <a:schemeClr val="tx1"/>
              </a:solidFill>
            </a:rPr>
            <a:t> o </a:t>
          </a:r>
          <a:r>
            <a:rPr lang="en-US" sz="1400" b="0" u="none" kern="1200" err="1">
              <a:solidFill>
                <a:schemeClr val="tx1"/>
              </a:solidFill>
            </a:rPr>
            <a:t>sukladnosti</a:t>
          </a:r>
          <a:r>
            <a:rPr lang="en-US" sz="1400" b="0" u="none" kern="1200">
              <a:solidFill>
                <a:schemeClr val="tx1"/>
              </a:solidFill>
            </a:rPr>
            <a:t>, </a:t>
          </a:r>
          <a:r>
            <a:rPr lang="en-US" sz="1400" b="0" u="none" kern="1200" err="1">
              <a:solidFill>
                <a:schemeClr val="tx1"/>
              </a:solidFill>
            </a:rPr>
            <a:t>potvrda</a:t>
          </a:r>
          <a:r>
            <a:rPr lang="en-US" sz="1400" b="0" u="none" kern="1200">
              <a:solidFill>
                <a:schemeClr val="tx1"/>
              </a:solidFill>
            </a:rPr>
            <a:t> o </a:t>
          </a:r>
          <a:r>
            <a:rPr lang="en-US" sz="1400" b="0" u="none" kern="1200" err="1">
              <a:solidFill>
                <a:schemeClr val="tx1"/>
              </a:solidFill>
            </a:rPr>
            <a:t>pregledu</a:t>
          </a:r>
          <a:r>
            <a:rPr lang="en-US" sz="1400" b="0" u="none" kern="1200">
              <a:solidFill>
                <a:schemeClr val="tx1"/>
              </a:solidFill>
            </a:rPr>
            <a:t>, </a:t>
          </a:r>
          <a:r>
            <a:rPr lang="en-US" sz="1400" b="0" u="none" kern="1200" err="1">
              <a:solidFill>
                <a:schemeClr val="tx1"/>
              </a:solidFill>
            </a:rPr>
            <a:t>izjava</a:t>
          </a:r>
          <a:r>
            <a:rPr lang="en-US" sz="1400" b="0" u="none" kern="1200">
              <a:solidFill>
                <a:schemeClr val="tx1"/>
              </a:solidFill>
            </a:rPr>
            <a:t> o </a:t>
          </a:r>
          <a:r>
            <a:rPr lang="en-US" sz="1400" b="0" u="none" kern="1200" err="1">
              <a:solidFill>
                <a:schemeClr val="tx1"/>
              </a:solidFill>
            </a:rPr>
            <a:t>svojstvima</a:t>
          </a:r>
          <a:r>
            <a:rPr lang="en-US" sz="1400" b="0" u="none" kern="1200">
              <a:solidFill>
                <a:schemeClr val="tx1"/>
              </a:solidFill>
            </a:rPr>
            <a:t>) od </a:t>
          </a:r>
          <a:r>
            <a:rPr lang="en-US" sz="1400" b="0" u="none" kern="1200" err="1">
              <a:solidFill>
                <a:schemeClr val="tx1"/>
              </a:solidFill>
            </a:rPr>
            <a:t>strane</a:t>
          </a:r>
          <a:r>
            <a:rPr lang="en-US" sz="1400" b="0" u="none" kern="1200">
              <a:solidFill>
                <a:schemeClr val="tx1"/>
              </a:solidFill>
            </a:rPr>
            <a:t> </a:t>
          </a:r>
          <a:r>
            <a:rPr lang="en-US" sz="1400" b="0" u="none" kern="1200" err="1">
              <a:solidFill>
                <a:schemeClr val="tx1"/>
              </a:solidFill>
            </a:rPr>
            <a:t>akreditiranog</a:t>
          </a:r>
          <a:r>
            <a:rPr lang="en-US" sz="1400" b="0" u="none" kern="1200">
              <a:solidFill>
                <a:schemeClr val="tx1"/>
              </a:solidFill>
            </a:rPr>
            <a:t> </a:t>
          </a:r>
          <a:r>
            <a:rPr lang="en-US" sz="1400" b="0" u="none" kern="1200" err="1">
              <a:solidFill>
                <a:schemeClr val="tx1"/>
              </a:solidFill>
            </a:rPr>
            <a:t>tijela</a:t>
          </a:r>
          <a:r>
            <a:rPr lang="en-US" sz="1400" b="0" u="none" kern="1200">
              <a:solidFill>
                <a:schemeClr val="tx1"/>
              </a:solidFill>
            </a:rPr>
            <a:t> </a:t>
          </a:r>
          <a:r>
            <a:rPr lang="en-US" sz="1400" b="0" u="none" kern="1200" err="1">
              <a:solidFill>
                <a:schemeClr val="tx1"/>
              </a:solidFill>
            </a:rPr>
            <a:t>za</a:t>
          </a:r>
          <a:r>
            <a:rPr lang="en-US" sz="1400" b="0" u="none" kern="1200">
              <a:solidFill>
                <a:schemeClr val="tx1"/>
              </a:solidFill>
            </a:rPr>
            <a:t> </a:t>
          </a:r>
          <a:r>
            <a:rPr lang="en-US" sz="1400" b="0" u="none" kern="1200" err="1">
              <a:solidFill>
                <a:schemeClr val="tx1"/>
              </a:solidFill>
            </a:rPr>
            <a:t>ocjenu</a:t>
          </a:r>
          <a:r>
            <a:rPr lang="en-US" sz="1400" b="0" u="none" kern="1200">
              <a:solidFill>
                <a:schemeClr val="tx1"/>
              </a:solidFill>
            </a:rPr>
            <a:t> </a:t>
          </a:r>
          <a:r>
            <a:rPr lang="en-US" sz="1400" b="0" u="none" kern="1200" err="1">
              <a:solidFill>
                <a:schemeClr val="tx1"/>
              </a:solidFill>
            </a:rPr>
            <a:t>sukladnosti</a:t>
          </a:r>
          <a:endParaRPr lang="en-US" sz="1400" b="0" u="none" kern="1200">
            <a:solidFill>
              <a:schemeClr val="tx1"/>
            </a:solidFill>
          </a:endParaRPr>
        </a:p>
        <a:p>
          <a:pPr algn="just">
            <a:buNone/>
          </a:pPr>
          <a:endParaRPr lang="en-US" sz="1400" b="0" u="none" kern="1200">
            <a:solidFill>
              <a:schemeClr val="tx1"/>
            </a:solidFill>
          </a:endParaRPr>
        </a:p>
        <a:p>
          <a:pPr algn="just"/>
          <a:endParaRPr lang="hr-HR" sz="1500" b="0" kern="1200">
            <a:solidFill>
              <a:schemeClr val="tx1"/>
            </a:solidFill>
          </a:endParaRPr>
        </a:p>
      </dgm:t>
    </dgm:pt>
    <dgm:pt modelId="{89A78ECE-7DE7-4EFE-BB2B-752B26B20D4C}" type="parTrans" cxnId="{A86F0578-9DBC-4116-B7AD-E1B91F0D0EF1}">
      <dgm:prSet/>
      <dgm:spPr/>
      <dgm:t>
        <a:bodyPr/>
        <a:lstStyle/>
        <a:p>
          <a:endParaRPr lang="hr-HR"/>
        </a:p>
      </dgm:t>
    </dgm:pt>
    <dgm:pt modelId="{FA7BF7FA-5149-4D28-89B9-BF864A0D1EA1}" type="sibTrans" cxnId="{A86F0578-9DBC-4116-B7AD-E1B91F0D0EF1}">
      <dgm:prSet/>
      <dgm:spPr/>
      <dgm:t>
        <a:bodyPr/>
        <a:lstStyle/>
        <a:p>
          <a:endParaRPr lang="hr-HR"/>
        </a:p>
      </dgm:t>
    </dgm:pt>
    <dgm:pt modelId="{7D9395E6-6B59-4C0B-BB82-FC18B5AACE64}">
      <dgm:prSet custT="1"/>
      <dgm:spPr>
        <a:gradFill rotWithShape="0">
          <a:gsLst>
            <a:gs pos="52000">
              <a:schemeClr val="bg1">
                <a:lumMod val="95000"/>
              </a:schemeClr>
            </a:gs>
            <a:gs pos="100000">
              <a:schemeClr val="bg1">
                <a:lumMod val="50000"/>
              </a:schemeClr>
            </a:gs>
            <a:gs pos="100000">
              <a:schemeClr val="bg1">
                <a:lumMod val="75000"/>
              </a:schemeClr>
            </a:gs>
          </a:gsLst>
          <a:lin ang="5400000" scaled="0"/>
        </a:gradFill>
        <a:ln>
          <a:noFill/>
        </a:ln>
      </dgm:spPr>
      <dgm:t>
        <a:bodyPr/>
        <a:lstStyle/>
        <a:p>
          <a:pPr algn="l"/>
          <a:r>
            <a:rPr lang="hr-HR" sz="1500" b="1" u="sng">
              <a:solidFill>
                <a:schemeClr val="tx1"/>
              </a:solidFill>
            </a:rPr>
            <a:t>2.</a:t>
          </a:r>
          <a:r>
            <a:rPr lang="en-GB" sz="1500" b="1" u="sng">
              <a:solidFill>
                <a:schemeClr val="tx1"/>
              </a:solidFill>
            </a:rPr>
            <a:t> </a:t>
          </a:r>
          <a:r>
            <a:rPr lang="hr-HR" sz="1500" b="1" u="sng">
              <a:solidFill>
                <a:schemeClr val="tx1"/>
              </a:solidFill>
            </a:rPr>
            <a:t>Certificiranje sustava upravljanja </a:t>
          </a:r>
          <a:endParaRPr lang="en-GB" sz="1500" b="1" u="sng">
            <a:solidFill>
              <a:schemeClr val="tx1"/>
            </a:solidFill>
          </a:endParaRPr>
        </a:p>
        <a:p>
          <a:r>
            <a:rPr lang="en-US" sz="1500" b="0" u="none">
              <a:solidFill>
                <a:schemeClr val="tx1"/>
              </a:solidFill>
            </a:rPr>
            <a:t>•</a:t>
          </a:r>
          <a:r>
            <a:rPr lang="hr-HR" sz="1500" b="0" u="none">
              <a:solidFill>
                <a:schemeClr val="tx1"/>
              </a:solidFill>
            </a:rPr>
            <a:t> </a:t>
          </a:r>
          <a:r>
            <a:rPr lang="en-US" sz="1500" b="0" u="none" err="1">
              <a:solidFill>
                <a:schemeClr val="tx1"/>
              </a:solidFill>
            </a:rPr>
            <a:t>Troškovi</a:t>
          </a:r>
          <a:r>
            <a:rPr lang="en-US" sz="1500" b="0" u="none">
              <a:solidFill>
                <a:schemeClr val="tx1"/>
              </a:solidFill>
            </a:rPr>
            <a:t> </a:t>
          </a:r>
          <a:r>
            <a:rPr lang="en-US" sz="1500" b="0" u="none" err="1">
              <a:solidFill>
                <a:schemeClr val="tx1"/>
              </a:solidFill>
            </a:rPr>
            <a:t>savjetodavnih</a:t>
          </a:r>
          <a:r>
            <a:rPr lang="en-US" sz="1500" b="0" u="none">
              <a:solidFill>
                <a:schemeClr val="tx1"/>
              </a:solidFill>
            </a:rPr>
            <a:t> </a:t>
          </a:r>
          <a:r>
            <a:rPr lang="en-US" sz="1500" b="0" u="none" err="1">
              <a:solidFill>
                <a:schemeClr val="tx1"/>
              </a:solidFill>
            </a:rPr>
            <a:t>usluga</a:t>
          </a:r>
          <a:r>
            <a:rPr lang="en-US" sz="1500" b="0" u="none">
              <a:solidFill>
                <a:schemeClr val="tx1"/>
              </a:solidFill>
            </a:rPr>
            <a:t> </a:t>
          </a:r>
          <a:r>
            <a:rPr lang="en-US" sz="1500" b="0" u="none" err="1">
              <a:solidFill>
                <a:schemeClr val="tx1"/>
              </a:solidFill>
            </a:rPr>
            <a:t>nužne</a:t>
          </a:r>
          <a:r>
            <a:rPr lang="en-US" sz="1500" b="0" u="none">
              <a:solidFill>
                <a:schemeClr val="tx1"/>
              </a:solidFill>
            </a:rPr>
            <a:t> </a:t>
          </a:r>
          <a:r>
            <a:rPr lang="en-US" sz="1500" b="0" u="none" err="1">
              <a:solidFill>
                <a:schemeClr val="tx1"/>
              </a:solidFill>
            </a:rPr>
            <a:t>za</a:t>
          </a:r>
          <a:r>
            <a:rPr lang="en-US" sz="1500" b="0" u="none">
              <a:solidFill>
                <a:schemeClr val="tx1"/>
              </a:solidFill>
            </a:rPr>
            <a:t> </a:t>
          </a:r>
          <a:r>
            <a:rPr lang="en-US" sz="1500" b="0" u="none" err="1">
              <a:solidFill>
                <a:schemeClr val="tx1"/>
              </a:solidFill>
            </a:rPr>
            <a:t>uvođenje</a:t>
          </a:r>
          <a:r>
            <a:rPr lang="en-US" sz="1500" b="0" u="none">
              <a:solidFill>
                <a:schemeClr val="tx1"/>
              </a:solidFill>
            </a:rPr>
            <a:t> </a:t>
          </a:r>
          <a:r>
            <a:rPr lang="en-US" sz="1500" b="0" u="none" err="1">
              <a:solidFill>
                <a:schemeClr val="tx1"/>
              </a:solidFill>
            </a:rPr>
            <a:t>sustava</a:t>
          </a:r>
          <a:r>
            <a:rPr lang="en-US" sz="1500" b="0" u="none">
              <a:solidFill>
                <a:schemeClr val="tx1"/>
              </a:solidFill>
            </a:rPr>
            <a:t> </a:t>
          </a:r>
          <a:r>
            <a:rPr lang="en-US" sz="1500" b="0" u="none" err="1">
              <a:solidFill>
                <a:schemeClr val="tx1"/>
              </a:solidFill>
            </a:rPr>
            <a:t>upravljanja</a:t>
          </a:r>
          <a:r>
            <a:rPr lang="en-US" sz="1500" b="0" u="none">
              <a:solidFill>
                <a:schemeClr val="tx1"/>
              </a:solidFill>
            </a:rPr>
            <a:t> </a:t>
          </a:r>
          <a:r>
            <a:rPr lang="en-US" sz="1500" b="0" u="none" err="1">
              <a:solidFill>
                <a:schemeClr val="tx1"/>
              </a:solidFill>
            </a:rPr>
            <a:t>kojim</a:t>
          </a:r>
          <a:r>
            <a:rPr lang="en-US" sz="1500" b="0" u="none">
              <a:solidFill>
                <a:schemeClr val="tx1"/>
              </a:solidFill>
            </a:rPr>
            <a:t> </a:t>
          </a:r>
          <a:r>
            <a:rPr lang="en-US" sz="1500" b="0" u="none" err="1">
              <a:solidFill>
                <a:schemeClr val="tx1"/>
              </a:solidFill>
            </a:rPr>
            <a:t>će</a:t>
          </a:r>
          <a:r>
            <a:rPr lang="en-US" sz="1500" b="0" u="none">
              <a:solidFill>
                <a:schemeClr val="tx1"/>
              </a:solidFill>
            </a:rPr>
            <a:t> se </a:t>
          </a:r>
          <a:r>
            <a:rPr lang="en-US" sz="1500" b="0" u="none" err="1">
              <a:solidFill>
                <a:schemeClr val="tx1"/>
              </a:solidFill>
            </a:rPr>
            <a:t>omogućiti</a:t>
          </a:r>
          <a:r>
            <a:rPr lang="en-US" sz="1500" b="0" u="none">
              <a:solidFill>
                <a:schemeClr val="tx1"/>
              </a:solidFill>
            </a:rPr>
            <a:t> </a:t>
          </a:r>
          <a:r>
            <a:rPr lang="en-US" sz="1500" b="0" u="none" err="1">
              <a:solidFill>
                <a:schemeClr val="tx1"/>
              </a:solidFill>
            </a:rPr>
            <a:t>stjecanje</a:t>
          </a:r>
          <a:r>
            <a:rPr lang="en-US" sz="1500" b="0" u="none">
              <a:solidFill>
                <a:schemeClr val="tx1"/>
              </a:solidFill>
            </a:rPr>
            <a:t> </a:t>
          </a:r>
          <a:r>
            <a:rPr lang="en-US" sz="1500" b="0" u="none" err="1">
              <a:solidFill>
                <a:schemeClr val="tx1"/>
              </a:solidFill>
            </a:rPr>
            <a:t>certifikata</a:t>
          </a:r>
          <a:r>
            <a:rPr lang="en-US" sz="1500" b="0" u="none">
              <a:solidFill>
                <a:schemeClr val="tx1"/>
              </a:solidFill>
            </a:rPr>
            <a:t> (</a:t>
          </a:r>
          <a:r>
            <a:rPr lang="en-US" sz="1500" b="0" u="none" err="1">
              <a:solidFill>
                <a:schemeClr val="tx1"/>
              </a:solidFill>
            </a:rPr>
            <a:t>snimak</a:t>
          </a:r>
          <a:r>
            <a:rPr lang="en-US" sz="1500" b="0" u="none">
              <a:solidFill>
                <a:schemeClr val="tx1"/>
              </a:solidFill>
            </a:rPr>
            <a:t> </a:t>
          </a:r>
          <a:r>
            <a:rPr lang="en-US" sz="1500" b="0" u="none" err="1">
              <a:solidFill>
                <a:schemeClr val="tx1"/>
              </a:solidFill>
            </a:rPr>
            <a:t>stanja</a:t>
          </a:r>
          <a:r>
            <a:rPr lang="en-US" sz="1500" b="0" u="none">
              <a:solidFill>
                <a:schemeClr val="tx1"/>
              </a:solidFill>
            </a:rPr>
            <a:t>, </a:t>
          </a:r>
          <a:r>
            <a:rPr lang="en-US" sz="1500" b="0" u="none" err="1">
              <a:solidFill>
                <a:schemeClr val="tx1"/>
              </a:solidFill>
            </a:rPr>
            <a:t>definicija</a:t>
          </a:r>
          <a:r>
            <a:rPr lang="en-US" sz="1500" b="0" u="none">
              <a:solidFill>
                <a:schemeClr val="tx1"/>
              </a:solidFill>
            </a:rPr>
            <a:t> </a:t>
          </a:r>
          <a:r>
            <a:rPr lang="en-US" sz="1500" b="0" u="none" err="1">
              <a:solidFill>
                <a:schemeClr val="tx1"/>
              </a:solidFill>
            </a:rPr>
            <a:t>projekta</a:t>
          </a:r>
          <a:r>
            <a:rPr lang="en-US" sz="1500" b="0" u="none">
              <a:solidFill>
                <a:schemeClr val="tx1"/>
              </a:solidFill>
            </a:rPr>
            <a:t>, model </a:t>
          </a:r>
          <a:r>
            <a:rPr lang="en-US" sz="1500" b="0" u="none" err="1">
              <a:solidFill>
                <a:schemeClr val="tx1"/>
              </a:solidFill>
            </a:rPr>
            <a:t>sustava</a:t>
          </a:r>
          <a:r>
            <a:rPr lang="en-US" sz="1500" b="0" u="none">
              <a:solidFill>
                <a:schemeClr val="tx1"/>
              </a:solidFill>
            </a:rPr>
            <a:t> </a:t>
          </a:r>
          <a:r>
            <a:rPr lang="en-US" sz="1500" b="0" u="none" err="1">
              <a:solidFill>
                <a:schemeClr val="tx1"/>
              </a:solidFill>
            </a:rPr>
            <a:t>i</a:t>
          </a:r>
          <a:r>
            <a:rPr lang="en-US" sz="1500" b="0" u="none">
              <a:solidFill>
                <a:schemeClr val="tx1"/>
              </a:solidFill>
            </a:rPr>
            <a:t> </a:t>
          </a:r>
          <a:r>
            <a:rPr lang="en-US" sz="1500" b="0" u="none" err="1">
              <a:solidFill>
                <a:schemeClr val="tx1"/>
              </a:solidFill>
            </a:rPr>
            <a:t>postavljanje</a:t>
          </a:r>
          <a:r>
            <a:rPr lang="en-US" sz="1500" b="0" u="none">
              <a:solidFill>
                <a:schemeClr val="tx1"/>
              </a:solidFill>
            </a:rPr>
            <a:t> </a:t>
          </a:r>
          <a:r>
            <a:rPr lang="en-US" sz="1500" b="0" u="none" err="1">
              <a:solidFill>
                <a:schemeClr val="tx1"/>
              </a:solidFill>
            </a:rPr>
            <a:t>ciljeva</a:t>
          </a:r>
          <a:r>
            <a:rPr lang="en-US" sz="1500" b="0" u="none">
              <a:solidFill>
                <a:schemeClr val="tx1"/>
              </a:solidFill>
            </a:rPr>
            <a:t>, </a:t>
          </a:r>
          <a:r>
            <a:rPr lang="en-US" sz="1500" b="0" u="none" err="1">
              <a:solidFill>
                <a:schemeClr val="tx1"/>
              </a:solidFill>
            </a:rPr>
            <a:t>izrada</a:t>
          </a:r>
          <a:r>
            <a:rPr lang="en-US" sz="1500" b="0" u="none">
              <a:solidFill>
                <a:schemeClr val="tx1"/>
              </a:solidFill>
            </a:rPr>
            <a:t> </a:t>
          </a:r>
          <a:r>
            <a:rPr lang="en-US" sz="1500" b="0" u="none" err="1">
              <a:solidFill>
                <a:schemeClr val="tx1"/>
              </a:solidFill>
            </a:rPr>
            <a:t>dokumentacije</a:t>
          </a:r>
          <a:r>
            <a:rPr lang="en-US" sz="1500" b="0" u="none">
              <a:solidFill>
                <a:schemeClr val="tx1"/>
              </a:solidFill>
            </a:rPr>
            <a:t> </a:t>
          </a:r>
          <a:r>
            <a:rPr lang="en-US" sz="1500" b="0" u="none" err="1">
              <a:solidFill>
                <a:schemeClr val="tx1"/>
              </a:solidFill>
            </a:rPr>
            <a:t>i</a:t>
          </a:r>
          <a:r>
            <a:rPr lang="en-US" sz="1500" b="0" u="none">
              <a:solidFill>
                <a:schemeClr val="tx1"/>
              </a:solidFill>
            </a:rPr>
            <a:t> </a:t>
          </a:r>
          <a:r>
            <a:rPr lang="en-US" sz="1500" b="0" u="none" err="1">
              <a:solidFill>
                <a:schemeClr val="tx1"/>
              </a:solidFill>
            </a:rPr>
            <a:t>ispunjenje</a:t>
          </a:r>
          <a:r>
            <a:rPr lang="en-US" sz="1500" b="0" u="none">
              <a:solidFill>
                <a:schemeClr val="tx1"/>
              </a:solidFill>
            </a:rPr>
            <a:t> </a:t>
          </a:r>
          <a:r>
            <a:rPr lang="en-US" sz="1500" b="0" u="none" err="1">
              <a:solidFill>
                <a:schemeClr val="tx1"/>
              </a:solidFill>
            </a:rPr>
            <a:t>preduvjeta</a:t>
          </a:r>
          <a:r>
            <a:rPr lang="en-US" sz="1500" b="0" u="none">
              <a:solidFill>
                <a:schemeClr val="tx1"/>
              </a:solidFill>
            </a:rPr>
            <a:t> </a:t>
          </a:r>
          <a:r>
            <a:rPr lang="en-US" sz="1500" b="0" u="none" err="1">
              <a:solidFill>
                <a:schemeClr val="tx1"/>
              </a:solidFill>
            </a:rPr>
            <a:t>za</a:t>
          </a:r>
          <a:r>
            <a:rPr lang="en-US" sz="1500" b="0" u="none">
              <a:solidFill>
                <a:schemeClr val="tx1"/>
              </a:solidFill>
            </a:rPr>
            <a:t> </a:t>
          </a:r>
          <a:r>
            <a:rPr lang="en-US" sz="1500" b="0" u="none" err="1">
              <a:solidFill>
                <a:schemeClr val="tx1"/>
              </a:solidFill>
            </a:rPr>
            <a:t>uvođenje</a:t>
          </a:r>
          <a:r>
            <a:rPr lang="en-US" sz="1500" b="0" u="none">
              <a:solidFill>
                <a:schemeClr val="tx1"/>
              </a:solidFill>
            </a:rPr>
            <a:t> </a:t>
          </a:r>
          <a:r>
            <a:rPr lang="en-US" sz="1500" b="0" u="none" err="1">
              <a:solidFill>
                <a:schemeClr val="tx1"/>
              </a:solidFill>
            </a:rPr>
            <a:t>sustava</a:t>
          </a:r>
          <a:r>
            <a:rPr lang="en-US" sz="1500" b="0" u="none">
              <a:solidFill>
                <a:schemeClr val="tx1"/>
              </a:solidFill>
            </a:rPr>
            <a:t> </a:t>
          </a:r>
          <a:r>
            <a:rPr lang="en-US" sz="1500" b="0" u="none" err="1">
              <a:solidFill>
                <a:schemeClr val="tx1"/>
              </a:solidFill>
            </a:rPr>
            <a:t>upravljanja</a:t>
          </a:r>
          <a:r>
            <a:rPr lang="en-US" sz="1500" b="0" u="none">
              <a:solidFill>
                <a:schemeClr val="tx1"/>
              </a:solidFill>
            </a:rPr>
            <a:t>)</a:t>
          </a:r>
        </a:p>
        <a:p>
          <a:r>
            <a:rPr lang="en-US" sz="1500" b="0" u="none">
              <a:solidFill>
                <a:schemeClr val="tx1"/>
              </a:solidFill>
            </a:rPr>
            <a:t>•</a:t>
          </a:r>
          <a:r>
            <a:rPr lang="hr-HR" sz="1500" b="0" u="none">
              <a:solidFill>
                <a:schemeClr val="tx1"/>
              </a:solidFill>
            </a:rPr>
            <a:t> </a:t>
          </a:r>
          <a:r>
            <a:rPr lang="en-US" sz="1500" b="0" u="none" err="1">
              <a:solidFill>
                <a:schemeClr val="tx1"/>
              </a:solidFill>
            </a:rPr>
            <a:t>Troškovi</a:t>
          </a:r>
          <a:r>
            <a:rPr lang="en-US" sz="1500" b="0" u="none">
              <a:solidFill>
                <a:schemeClr val="tx1"/>
              </a:solidFill>
            </a:rPr>
            <a:t> </a:t>
          </a:r>
          <a:r>
            <a:rPr lang="en-US" sz="1500" b="0" u="none" err="1">
              <a:solidFill>
                <a:schemeClr val="tx1"/>
              </a:solidFill>
            </a:rPr>
            <a:t>edukacije</a:t>
          </a:r>
          <a:r>
            <a:rPr lang="en-US" sz="1500" b="0" u="none">
              <a:solidFill>
                <a:schemeClr val="tx1"/>
              </a:solidFill>
            </a:rPr>
            <a:t> </a:t>
          </a:r>
          <a:r>
            <a:rPr lang="en-US" sz="1500" b="0" u="none" err="1">
              <a:solidFill>
                <a:schemeClr val="tx1"/>
              </a:solidFill>
            </a:rPr>
            <a:t>djelatnika</a:t>
          </a:r>
          <a:r>
            <a:rPr lang="en-US" sz="1500" b="0" u="none">
              <a:solidFill>
                <a:schemeClr val="tx1"/>
              </a:solidFill>
            </a:rPr>
            <a:t> </a:t>
          </a:r>
          <a:r>
            <a:rPr lang="en-US" sz="1500" b="0" u="none" err="1">
              <a:solidFill>
                <a:schemeClr val="tx1"/>
              </a:solidFill>
            </a:rPr>
            <a:t>neophodne</a:t>
          </a:r>
          <a:r>
            <a:rPr lang="en-US" sz="1500" b="0" u="none">
              <a:solidFill>
                <a:schemeClr val="tx1"/>
              </a:solidFill>
            </a:rPr>
            <a:t> </a:t>
          </a:r>
          <a:r>
            <a:rPr lang="en-US" sz="1500" b="0" u="none" err="1">
              <a:solidFill>
                <a:schemeClr val="tx1"/>
              </a:solidFill>
            </a:rPr>
            <a:t>za</a:t>
          </a:r>
          <a:r>
            <a:rPr lang="en-US" sz="1500" b="0" u="none">
              <a:solidFill>
                <a:schemeClr val="tx1"/>
              </a:solidFill>
            </a:rPr>
            <a:t> </a:t>
          </a:r>
          <a:r>
            <a:rPr lang="en-US" sz="1500" b="0" u="none" err="1">
              <a:solidFill>
                <a:schemeClr val="tx1"/>
              </a:solidFill>
            </a:rPr>
            <a:t>uvođenje</a:t>
          </a:r>
          <a:r>
            <a:rPr lang="en-US" sz="1500" b="0" u="none">
              <a:solidFill>
                <a:schemeClr val="tx1"/>
              </a:solidFill>
            </a:rPr>
            <a:t> </a:t>
          </a:r>
          <a:r>
            <a:rPr lang="en-US" sz="1500" b="0" u="none" err="1">
              <a:solidFill>
                <a:schemeClr val="tx1"/>
              </a:solidFill>
            </a:rPr>
            <a:t>sustava</a:t>
          </a:r>
          <a:r>
            <a:rPr lang="en-US" sz="1500" b="0" u="none">
              <a:solidFill>
                <a:schemeClr val="tx1"/>
              </a:solidFill>
            </a:rPr>
            <a:t> </a:t>
          </a:r>
          <a:r>
            <a:rPr lang="en-US" sz="1500" b="0" u="none" err="1">
              <a:solidFill>
                <a:schemeClr val="tx1"/>
              </a:solidFill>
            </a:rPr>
            <a:t>upravljanja</a:t>
          </a:r>
          <a:r>
            <a:rPr lang="en-US" sz="1500" b="0" u="none">
              <a:solidFill>
                <a:schemeClr val="tx1"/>
              </a:solidFill>
            </a:rPr>
            <a:t> </a:t>
          </a:r>
          <a:r>
            <a:rPr lang="en-US" sz="1500" b="0" u="none" err="1">
              <a:solidFill>
                <a:schemeClr val="tx1"/>
              </a:solidFill>
            </a:rPr>
            <a:t>koji</a:t>
          </a:r>
          <a:r>
            <a:rPr lang="en-US" sz="1500" b="0" u="none">
              <a:solidFill>
                <a:schemeClr val="tx1"/>
              </a:solidFill>
            </a:rPr>
            <a:t> je/</a:t>
          </a:r>
          <a:r>
            <a:rPr lang="en-US" sz="1500" b="0" u="none" err="1">
              <a:solidFill>
                <a:schemeClr val="tx1"/>
              </a:solidFill>
            </a:rPr>
            <a:t>su</a:t>
          </a:r>
          <a:r>
            <a:rPr lang="en-US" sz="1500" b="0" u="none">
              <a:solidFill>
                <a:schemeClr val="tx1"/>
              </a:solidFill>
            </a:rPr>
            <a:t> </a:t>
          </a:r>
          <a:r>
            <a:rPr lang="en-US" sz="1500" b="0" u="none" err="1">
              <a:solidFill>
                <a:schemeClr val="tx1"/>
              </a:solidFill>
            </a:rPr>
            <a:t>predmet</a:t>
          </a:r>
          <a:r>
            <a:rPr lang="en-US" sz="1500" b="0" u="none">
              <a:solidFill>
                <a:schemeClr val="tx1"/>
              </a:solidFill>
            </a:rPr>
            <a:t> </a:t>
          </a:r>
          <a:r>
            <a:rPr lang="en-US" sz="1500" b="0" u="none" err="1">
              <a:solidFill>
                <a:schemeClr val="tx1"/>
              </a:solidFill>
            </a:rPr>
            <a:t>projektnog</a:t>
          </a:r>
          <a:r>
            <a:rPr lang="en-US" sz="1500" b="0" u="none">
              <a:solidFill>
                <a:schemeClr val="tx1"/>
              </a:solidFill>
            </a:rPr>
            <a:t> </a:t>
          </a:r>
          <a:r>
            <a:rPr lang="en-US" sz="1500" b="0" u="none" err="1">
              <a:solidFill>
                <a:schemeClr val="tx1"/>
              </a:solidFill>
            </a:rPr>
            <a:t>prijedloga</a:t>
          </a:r>
          <a:endParaRPr lang="en-US" sz="1500" b="0" u="none">
            <a:solidFill>
              <a:schemeClr val="tx1"/>
            </a:solidFill>
          </a:endParaRPr>
        </a:p>
        <a:p>
          <a:r>
            <a:rPr lang="en-US" sz="1500" b="0" u="none">
              <a:solidFill>
                <a:schemeClr val="tx1"/>
              </a:solidFill>
            </a:rPr>
            <a:t>•</a:t>
          </a:r>
          <a:r>
            <a:rPr lang="hr-HR" sz="1500" b="0" u="none">
              <a:solidFill>
                <a:schemeClr val="tx1"/>
              </a:solidFill>
            </a:rPr>
            <a:t> </a:t>
          </a:r>
          <a:r>
            <a:rPr lang="en-US" sz="1500" b="0" u="none" err="1">
              <a:solidFill>
                <a:schemeClr val="tx1"/>
              </a:solidFill>
            </a:rPr>
            <a:t>Troškovi</a:t>
          </a:r>
          <a:r>
            <a:rPr lang="en-US" sz="1500" b="0" u="none">
              <a:solidFill>
                <a:schemeClr val="tx1"/>
              </a:solidFill>
            </a:rPr>
            <a:t> </a:t>
          </a:r>
          <a:r>
            <a:rPr lang="en-US" sz="1500" b="0" u="none" err="1">
              <a:solidFill>
                <a:schemeClr val="tx1"/>
              </a:solidFill>
            </a:rPr>
            <a:t>certificiranja</a:t>
          </a:r>
          <a:r>
            <a:rPr lang="en-US" sz="1500" b="0" u="none">
              <a:solidFill>
                <a:schemeClr val="tx1"/>
              </a:solidFill>
            </a:rPr>
            <a:t> </a:t>
          </a:r>
          <a:r>
            <a:rPr lang="en-US" sz="1500" b="0" u="none" err="1">
              <a:solidFill>
                <a:schemeClr val="tx1"/>
              </a:solidFill>
            </a:rPr>
            <a:t>sustava</a:t>
          </a:r>
          <a:r>
            <a:rPr lang="en-US" sz="1500" b="0" u="none">
              <a:solidFill>
                <a:schemeClr val="tx1"/>
              </a:solidFill>
            </a:rPr>
            <a:t> </a:t>
          </a:r>
          <a:r>
            <a:rPr lang="en-US" sz="1500" b="0" u="none" err="1">
              <a:solidFill>
                <a:schemeClr val="tx1"/>
              </a:solidFill>
            </a:rPr>
            <a:t>upravljanja</a:t>
          </a:r>
          <a:r>
            <a:rPr lang="en-US" sz="1500" b="0" u="none">
              <a:solidFill>
                <a:schemeClr val="tx1"/>
              </a:solidFill>
            </a:rPr>
            <a:t> </a:t>
          </a:r>
          <a:r>
            <a:rPr lang="en-US" sz="1500" b="0" u="none" err="1">
              <a:solidFill>
                <a:schemeClr val="tx1"/>
              </a:solidFill>
            </a:rPr>
            <a:t>poslovnim</a:t>
          </a:r>
          <a:r>
            <a:rPr lang="en-US" sz="1500" b="0" u="none">
              <a:solidFill>
                <a:schemeClr val="tx1"/>
              </a:solidFill>
            </a:rPr>
            <a:t> </a:t>
          </a:r>
          <a:r>
            <a:rPr lang="en-US" sz="1500" b="0" u="none" err="1">
              <a:solidFill>
                <a:schemeClr val="tx1"/>
              </a:solidFill>
            </a:rPr>
            <a:t>procesima</a:t>
          </a:r>
          <a:r>
            <a:rPr lang="en-US" sz="1500" b="0" u="none">
              <a:solidFill>
                <a:schemeClr val="tx1"/>
              </a:solidFill>
            </a:rPr>
            <a:t> </a:t>
          </a:r>
          <a:r>
            <a:rPr lang="en-US" sz="1500" b="0" u="none" err="1">
              <a:solidFill>
                <a:schemeClr val="tx1"/>
              </a:solidFill>
            </a:rPr>
            <a:t>i</a:t>
          </a:r>
          <a:r>
            <a:rPr lang="en-US" sz="1500" b="0" u="none">
              <a:solidFill>
                <a:schemeClr val="tx1"/>
              </a:solidFill>
            </a:rPr>
            <a:t> </a:t>
          </a:r>
          <a:r>
            <a:rPr lang="en-US" sz="1500" b="0" u="none" err="1">
              <a:solidFill>
                <a:schemeClr val="tx1"/>
              </a:solidFill>
            </a:rPr>
            <a:t>kvalitetom</a:t>
          </a:r>
          <a:r>
            <a:rPr lang="en-US" sz="1500" b="0" u="none">
              <a:solidFill>
                <a:schemeClr val="tx1"/>
              </a:solidFill>
            </a:rPr>
            <a:t> od </a:t>
          </a:r>
          <a:r>
            <a:rPr lang="en-US" sz="1500" b="0" u="none" err="1">
              <a:solidFill>
                <a:schemeClr val="tx1"/>
              </a:solidFill>
            </a:rPr>
            <a:t>strane</a:t>
          </a:r>
          <a:r>
            <a:rPr lang="en-US" sz="1500" b="0" u="none">
              <a:solidFill>
                <a:schemeClr val="tx1"/>
              </a:solidFill>
            </a:rPr>
            <a:t> </a:t>
          </a:r>
          <a:r>
            <a:rPr lang="en-US" sz="1500" b="0" u="none" err="1">
              <a:solidFill>
                <a:schemeClr val="tx1"/>
              </a:solidFill>
            </a:rPr>
            <a:t>akreditiranog</a:t>
          </a:r>
          <a:r>
            <a:rPr lang="en-US" sz="1500" b="0" u="none">
              <a:solidFill>
                <a:schemeClr val="tx1"/>
              </a:solidFill>
            </a:rPr>
            <a:t> </a:t>
          </a:r>
          <a:r>
            <a:rPr lang="en-US" sz="1500" b="0" u="none" err="1">
              <a:solidFill>
                <a:schemeClr val="tx1"/>
              </a:solidFill>
            </a:rPr>
            <a:t>tijela</a:t>
          </a:r>
          <a:endParaRPr lang="en-US" sz="1500" b="0" u="none">
            <a:solidFill>
              <a:schemeClr val="tx1"/>
            </a:solidFill>
          </a:endParaRPr>
        </a:p>
        <a:p>
          <a:endParaRPr lang="hr-HR" sz="1500" b="0">
            <a:solidFill>
              <a:schemeClr val="tx1"/>
            </a:solidFill>
          </a:endParaRPr>
        </a:p>
      </dgm:t>
    </dgm:pt>
    <dgm:pt modelId="{D7583930-BB8C-4C73-8629-A80F97EB56D4}" type="parTrans" cxnId="{A2230128-1F1D-4591-8D2A-ACD2D4EDA559}">
      <dgm:prSet/>
      <dgm:spPr/>
      <dgm:t>
        <a:bodyPr/>
        <a:lstStyle/>
        <a:p>
          <a:endParaRPr lang="hr-HR"/>
        </a:p>
      </dgm:t>
    </dgm:pt>
    <dgm:pt modelId="{9034DEF1-4579-46F1-BC82-7021BA3D9D12}" type="sibTrans" cxnId="{A2230128-1F1D-4591-8D2A-ACD2D4EDA559}">
      <dgm:prSet/>
      <dgm:spPr/>
      <dgm:t>
        <a:bodyPr/>
        <a:lstStyle/>
        <a:p>
          <a:endParaRPr lang="hr-HR"/>
        </a:p>
      </dgm:t>
    </dgm:pt>
    <dgm:pt modelId="{69C8F711-C227-49F2-8AEB-62D6990F272D}">
      <dgm:prSet custT="1"/>
      <dgm:spPr>
        <a:gradFill rotWithShape="0">
          <a:gsLst>
            <a:gs pos="52000">
              <a:schemeClr val="bg1">
                <a:lumMod val="95000"/>
              </a:schemeClr>
            </a:gs>
            <a:gs pos="100000">
              <a:schemeClr val="bg1">
                <a:lumMod val="50000"/>
              </a:schemeClr>
            </a:gs>
            <a:gs pos="100000">
              <a:schemeClr val="bg1">
                <a:lumMod val="75000"/>
              </a:schemeClr>
            </a:gs>
          </a:gsLst>
          <a:lin ang="5400000" scaled="0"/>
        </a:gradFill>
        <a:ln>
          <a:noFill/>
        </a:ln>
      </dgm:spPr>
      <dgm:t>
        <a:bodyPr/>
        <a:lstStyle/>
        <a:p>
          <a:pPr algn="l"/>
          <a:endParaRPr lang="hr-HR" sz="1500">
            <a:solidFill>
              <a:schemeClr val="tx1"/>
            </a:solidFill>
          </a:endParaRPr>
        </a:p>
      </dgm:t>
    </dgm:pt>
    <dgm:pt modelId="{849E60CC-637B-4342-BDAE-F998800D2B5A}" type="parTrans" cxnId="{EF2C0755-C4D7-4201-B928-0D6544829129}">
      <dgm:prSet/>
      <dgm:spPr/>
      <dgm:t>
        <a:bodyPr/>
        <a:lstStyle/>
        <a:p>
          <a:endParaRPr lang="hr-HR"/>
        </a:p>
      </dgm:t>
    </dgm:pt>
    <dgm:pt modelId="{A2F27975-88BB-4428-9BAE-8E689B2478FE}" type="sibTrans" cxnId="{EF2C0755-C4D7-4201-B928-0D6544829129}">
      <dgm:prSet/>
      <dgm:spPr/>
      <dgm:t>
        <a:bodyPr/>
        <a:lstStyle/>
        <a:p>
          <a:endParaRPr lang="hr-HR"/>
        </a:p>
      </dgm:t>
    </dgm:pt>
    <dgm:pt modelId="{EDFF556F-AD30-4B19-9B3D-F4F62E82807B}">
      <dgm:prSet/>
      <dgm:spPr>
        <a:gradFill rotWithShape="0">
          <a:gsLst>
            <a:gs pos="52000">
              <a:schemeClr val="bg1">
                <a:lumMod val="95000"/>
              </a:schemeClr>
            </a:gs>
            <a:gs pos="100000">
              <a:schemeClr val="bg1">
                <a:lumMod val="50000"/>
              </a:schemeClr>
            </a:gs>
            <a:gs pos="100000">
              <a:schemeClr val="bg1">
                <a:lumMod val="75000"/>
              </a:schemeClr>
            </a:gs>
          </a:gsLst>
          <a:lin ang="5400000" scaled="0"/>
        </a:gradFill>
        <a:ln>
          <a:noFill/>
        </a:ln>
      </dgm:spPr>
      <dgm:t>
        <a:bodyPr/>
        <a:lstStyle/>
        <a:p>
          <a:pPr algn="l"/>
          <a:endParaRPr lang="hr-HR" sz="1400" kern="1200">
            <a:solidFill>
              <a:schemeClr val="tx2">
                <a:lumMod val="90000"/>
                <a:lumOff val="10000"/>
              </a:schemeClr>
            </a:solidFill>
          </a:endParaRPr>
        </a:p>
      </dgm:t>
    </dgm:pt>
    <dgm:pt modelId="{85063303-C81D-4F38-9057-451EDE28DB9B}" type="sibTrans" cxnId="{0050E2DA-5D04-4385-BC7B-23F5E6C5313D}">
      <dgm:prSet/>
      <dgm:spPr/>
      <dgm:t>
        <a:bodyPr/>
        <a:lstStyle/>
        <a:p>
          <a:endParaRPr lang="hr-HR"/>
        </a:p>
      </dgm:t>
    </dgm:pt>
    <dgm:pt modelId="{A11C5CB6-9F16-4A71-AF07-94C21BE0D811}" type="parTrans" cxnId="{0050E2DA-5D04-4385-BC7B-23F5E6C5313D}">
      <dgm:prSet/>
      <dgm:spPr/>
      <dgm:t>
        <a:bodyPr/>
        <a:lstStyle/>
        <a:p>
          <a:endParaRPr lang="hr-HR"/>
        </a:p>
      </dgm:t>
    </dgm:pt>
    <dgm:pt modelId="{DBC5AE01-C562-431B-BD35-2AE20AC5DD9A}" type="pres">
      <dgm:prSet presAssocID="{04C41407-B0B3-4C60-941E-327164CBF154}" presName="Name0" presStyleCnt="0">
        <dgm:presLayoutVars>
          <dgm:dir/>
          <dgm:resizeHandles val="exact"/>
        </dgm:presLayoutVars>
      </dgm:prSet>
      <dgm:spPr/>
    </dgm:pt>
    <dgm:pt modelId="{67188979-B81B-4290-940F-7A84A10D3A22}" type="pres">
      <dgm:prSet presAssocID="{CAEFEF9A-7B39-4AD3-B3F7-46F66D166194}" presName="node" presStyleLbl="node1" presStyleIdx="0" presStyleCnt="2" custScaleX="161854" custLinFactNeighborX="811" custLinFactNeighborY="-586">
        <dgm:presLayoutVars>
          <dgm:bulletEnabled val="1"/>
        </dgm:presLayoutVars>
      </dgm:prSet>
      <dgm:spPr/>
    </dgm:pt>
    <dgm:pt modelId="{C56D4070-6C4F-4F16-8DC2-EA4BB355D581}" type="pres">
      <dgm:prSet presAssocID="{FA7BF7FA-5149-4D28-89B9-BF864A0D1EA1}" presName="sibTrans" presStyleLbl="sibTrans2D1" presStyleIdx="0" presStyleCnt="1" custScaleX="151506" custScaleY="161312"/>
      <dgm:spPr/>
    </dgm:pt>
    <dgm:pt modelId="{82BCCD9D-C4B0-4F15-B356-47ECCA2B167D}" type="pres">
      <dgm:prSet presAssocID="{FA7BF7FA-5149-4D28-89B9-BF864A0D1EA1}" presName="connectorText" presStyleLbl="sibTrans2D1" presStyleIdx="0" presStyleCnt="1"/>
      <dgm:spPr/>
    </dgm:pt>
    <dgm:pt modelId="{4858BCEE-C783-43BA-BBA4-BF6DFA497036}" type="pres">
      <dgm:prSet presAssocID="{7D9395E6-6B59-4C0B-BB82-FC18B5AACE64}" presName="node" presStyleLbl="node1" presStyleIdx="1" presStyleCnt="2" custScaleX="162478" custLinFactNeighborX="2615">
        <dgm:presLayoutVars>
          <dgm:bulletEnabled val="1"/>
        </dgm:presLayoutVars>
      </dgm:prSet>
      <dgm:spPr/>
    </dgm:pt>
  </dgm:ptLst>
  <dgm:cxnLst>
    <dgm:cxn modelId="{A2230128-1F1D-4591-8D2A-ACD2D4EDA559}" srcId="{04C41407-B0B3-4C60-941E-327164CBF154}" destId="{7D9395E6-6B59-4C0B-BB82-FC18B5AACE64}" srcOrd="1" destOrd="0" parTransId="{D7583930-BB8C-4C73-8629-A80F97EB56D4}" sibTransId="{9034DEF1-4579-46F1-BC82-7021BA3D9D12}"/>
    <dgm:cxn modelId="{7CE76C71-8FCB-425D-84CA-4CFE8ACE908C}" type="presOf" srcId="{EDFF556F-AD30-4B19-9B3D-F4F62E82807B}" destId="{67188979-B81B-4290-940F-7A84A10D3A22}" srcOrd="0" destOrd="1" presId="urn:microsoft.com/office/officeart/2005/8/layout/process1"/>
    <dgm:cxn modelId="{EF2C0755-C4D7-4201-B928-0D6544829129}" srcId="{7D9395E6-6B59-4C0B-BB82-FC18B5AACE64}" destId="{69C8F711-C227-49F2-8AEB-62D6990F272D}" srcOrd="0" destOrd="0" parTransId="{849E60CC-637B-4342-BDAE-F998800D2B5A}" sibTransId="{A2F27975-88BB-4428-9BAE-8E689B2478FE}"/>
    <dgm:cxn modelId="{A86F0578-9DBC-4116-B7AD-E1B91F0D0EF1}" srcId="{04C41407-B0B3-4C60-941E-327164CBF154}" destId="{CAEFEF9A-7B39-4AD3-B3F7-46F66D166194}" srcOrd="0" destOrd="0" parTransId="{89A78ECE-7DE7-4EFE-BB2B-752B26B20D4C}" sibTransId="{FA7BF7FA-5149-4D28-89B9-BF864A0D1EA1}"/>
    <dgm:cxn modelId="{7E732B85-2B51-48F4-A9CB-8F1DF49B2C62}" type="presOf" srcId="{69C8F711-C227-49F2-8AEB-62D6990F272D}" destId="{4858BCEE-C783-43BA-BBA4-BF6DFA497036}" srcOrd="0" destOrd="1" presId="urn:microsoft.com/office/officeart/2005/8/layout/process1"/>
    <dgm:cxn modelId="{23BE9B8D-6FCC-4F9B-BE25-7E9BEFDF4E43}" type="presOf" srcId="{FA7BF7FA-5149-4D28-89B9-BF864A0D1EA1}" destId="{C56D4070-6C4F-4F16-8DC2-EA4BB355D581}" srcOrd="0" destOrd="0" presId="urn:microsoft.com/office/officeart/2005/8/layout/process1"/>
    <dgm:cxn modelId="{24692191-0205-49EE-8363-27AE9F665994}" type="presOf" srcId="{7D9395E6-6B59-4C0B-BB82-FC18B5AACE64}" destId="{4858BCEE-C783-43BA-BBA4-BF6DFA497036}" srcOrd="0" destOrd="0" presId="urn:microsoft.com/office/officeart/2005/8/layout/process1"/>
    <dgm:cxn modelId="{6D229FAA-0F83-42CB-8A09-41C43BBBDD4C}" type="presOf" srcId="{04C41407-B0B3-4C60-941E-327164CBF154}" destId="{DBC5AE01-C562-431B-BD35-2AE20AC5DD9A}" srcOrd="0" destOrd="0" presId="urn:microsoft.com/office/officeart/2005/8/layout/process1"/>
    <dgm:cxn modelId="{183FF1AF-12E3-455A-A216-9CBA67EDF9E2}" type="presOf" srcId="{FA7BF7FA-5149-4D28-89B9-BF864A0D1EA1}" destId="{82BCCD9D-C4B0-4F15-B356-47ECCA2B167D}" srcOrd="1" destOrd="0" presId="urn:microsoft.com/office/officeart/2005/8/layout/process1"/>
    <dgm:cxn modelId="{9056B7CB-98F0-41F4-9DB9-3507A480B6C0}" type="presOf" srcId="{CAEFEF9A-7B39-4AD3-B3F7-46F66D166194}" destId="{67188979-B81B-4290-940F-7A84A10D3A22}" srcOrd="0" destOrd="0" presId="urn:microsoft.com/office/officeart/2005/8/layout/process1"/>
    <dgm:cxn modelId="{0050E2DA-5D04-4385-BC7B-23F5E6C5313D}" srcId="{CAEFEF9A-7B39-4AD3-B3F7-46F66D166194}" destId="{EDFF556F-AD30-4B19-9B3D-F4F62E82807B}" srcOrd="0" destOrd="0" parTransId="{A11C5CB6-9F16-4A71-AF07-94C21BE0D811}" sibTransId="{85063303-C81D-4F38-9057-451EDE28DB9B}"/>
    <dgm:cxn modelId="{FD119FD0-87D9-40D6-BC94-6F809B6E2BE0}" type="presParOf" srcId="{DBC5AE01-C562-431B-BD35-2AE20AC5DD9A}" destId="{67188979-B81B-4290-940F-7A84A10D3A22}" srcOrd="0" destOrd="0" presId="urn:microsoft.com/office/officeart/2005/8/layout/process1"/>
    <dgm:cxn modelId="{9590E0E1-46C3-4FE4-B249-F0CBC1BD21BE}" type="presParOf" srcId="{DBC5AE01-C562-431B-BD35-2AE20AC5DD9A}" destId="{C56D4070-6C4F-4F16-8DC2-EA4BB355D581}" srcOrd="1" destOrd="0" presId="urn:microsoft.com/office/officeart/2005/8/layout/process1"/>
    <dgm:cxn modelId="{E2A1901F-4822-44FC-9747-E7F5F4FC8584}" type="presParOf" srcId="{C56D4070-6C4F-4F16-8DC2-EA4BB355D581}" destId="{82BCCD9D-C4B0-4F15-B356-47ECCA2B167D}" srcOrd="0" destOrd="0" presId="urn:microsoft.com/office/officeart/2005/8/layout/process1"/>
    <dgm:cxn modelId="{65AB2128-8F7C-48B1-92B4-E289F48EB44F}" type="presParOf" srcId="{DBC5AE01-C562-431B-BD35-2AE20AC5DD9A}" destId="{4858BCEE-C783-43BA-BBA4-BF6DFA49703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7D0F980-D1F5-4C98-9C8A-FA6197553EC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1283FED-A751-4958-A7D7-4535C5CB9AAD}">
      <dgm:prSet/>
      <dgm:spPr>
        <a:solidFill>
          <a:srgbClr val="83A6B5"/>
        </a:solidFill>
      </dgm:spPr>
      <dgm:t>
        <a:bodyPr/>
        <a:lstStyle/>
        <a:p>
          <a:r>
            <a:rPr lang="hr-HR">
              <a:latin typeface="+mn-lt"/>
            </a:rPr>
            <a:t>Prijavitelj po predmetnom Pozivu može podnijeti </a:t>
          </a:r>
          <a:r>
            <a:rPr lang="hr-HR" b="1">
              <a:latin typeface="+mn-lt"/>
            </a:rPr>
            <a:t>više projektnih prijedloga, ali ne istovremeno</a:t>
          </a:r>
          <a:endParaRPr lang="en-US" b="1">
            <a:latin typeface="+mn-lt"/>
          </a:endParaRPr>
        </a:p>
      </dgm:t>
    </dgm:pt>
    <dgm:pt modelId="{DF1DB550-0963-4055-967D-66CA92CD1342}" type="parTrans" cxnId="{E817E54E-7774-4231-88D2-9F7B4AAD4441}">
      <dgm:prSet/>
      <dgm:spPr/>
      <dgm:t>
        <a:bodyPr/>
        <a:lstStyle/>
        <a:p>
          <a:endParaRPr lang="en-US">
            <a:latin typeface="Century Gothic" panose="020B0502020202020204" pitchFamily="34" charset="0"/>
          </a:endParaRPr>
        </a:p>
      </dgm:t>
    </dgm:pt>
    <dgm:pt modelId="{672A6FB8-75CE-4F03-900F-AF0E567AC121}" type="sibTrans" cxnId="{E817E54E-7774-4231-88D2-9F7B4AAD4441}">
      <dgm:prSet/>
      <dgm:spPr/>
      <dgm:t>
        <a:bodyPr/>
        <a:lstStyle/>
        <a:p>
          <a:endParaRPr lang="en-US">
            <a:latin typeface="Century Gothic" panose="020B0502020202020204" pitchFamily="34" charset="0"/>
          </a:endParaRPr>
        </a:p>
      </dgm:t>
    </dgm:pt>
    <dgm:pt modelId="{39EA13E3-3151-4D4E-82DC-BA854BD59F4C}">
      <dgm:prSet/>
      <dgm:spPr>
        <a:solidFill>
          <a:srgbClr val="83A185"/>
        </a:solidFill>
      </dgm:spPr>
      <dgm:t>
        <a:bodyPr/>
        <a:lstStyle/>
        <a:p>
          <a:r>
            <a:rPr lang="en-US" err="1">
              <a:latin typeface="+mn-lt"/>
            </a:rPr>
            <a:t>Ukoliko</a:t>
          </a:r>
          <a:r>
            <a:rPr lang="en-US">
              <a:latin typeface="+mn-lt"/>
            </a:rPr>
            <a:t> </a:t>
          </a:r>
          <a:r>
            <a:rPr lang="en-US" err="1">
              <a:latin typeface="+mn-lt"/>
            </a:rPr>
            <a:t>prijavitelj</a:t>
          </a:r>
          <a:r>
            <a:rPr lang="en-US">
              <a:latin typeface="+mn-lt"/>
            </a:rPr>
            <a:t> </a:t>
          </a:r>
          <a:r>
            <a:rPr lang="en-US" err="1">
              <a:latin typeface="+mn-lt"/>
            </a:rPr>
            <a:t>podnese</a:t>
          </a:r>
          <a:r>
            <a:rPr lang="en-US">
              <a:latin typeface="+mn-lt"/>
            </a:rPr>
            <a:t> </a:t>
          </a:r>
          <a:r>
            <a:rPr lang="en-US" err="1">
              <a:latin typeface="+mn-lt"/>
            </a:rPr>
            <a:t>istovremeno</a:t>
          </a:r>
          <a:r>
            <a:rPr lang="en-US">
              <a:latin typeface="+mn-lt"/>
            </a:rPr>
            <a:t> </a:t>
          </a:r>
          <a:r>
            <a:rPr lang="en-US" err="1">
              <a:latin typeface="+mn-lt"/>
            </a:rPr>
            <a:t>dva</a:t>
          </a:r>
          <a:r>
            <a:rPr lang="en-US">
              <a:latin typeface="+mn-lt"/>
            </a:rPr>
            <a:t> </a:t>
          </a:r>
          <a:r>
            <a:rPr lang="en-US" err="1">
              <a:latin typeface="+mn-lt"/>
            </a:rPr>
            <a:t>ili</a:t>
          </a:r>
          <a:r>
            <a:rPr lang="en-US">
              <a:latin typeface="+mn-lt"/>
            </a:rPr>
            <a:t> </a:t>
          </a:r>
          <a:r>
            <a:rPr lang="en-US" err="1">
              <a:latin typeface="+mn-lt"/>
            </a:rPr>
            <a:t>više</a:t>
          </a:r>
          <a:r>
            <a:rPr lang="en-US">
              <a:latin typeface="+mn-lt"/>
            </a:rPr>
            <a:t> </a:t>
          </a:r>
          <a:r>
            <a:rPr lang="en-US" err="1">
              <a:latin typeface="+mn-lt"/>
            </a:rPr>
            <a:t>projektnih</a:t>
          </a:r>
          <a:r>
            <a:rPr lang="en-US">
              <a:latin typeface="+mn-lt"/>
            </a:rPr>
            <a:t> </a:t>
          </a:r>
          <a:r>
            <a:rPr lang="en-US" err="1">
              <a:latin typeface="+mn-lt"/>
            </a:rPr>
            <a:t>prijedloga</a:t>
          </a:r>
          <a:r>
            <a:rPr lang="en-US">
              <a:latin typeface="+mn-lt"/>
            </a:rPr>
            <a:t>, </a:t>
          </a:r>
          <a:r>
            <a:rPr lang="en-US" err="1">
              <a:latin typeface="+mn-lt"/>
            </a:rPr>
            <a:t>svi</a:t>
          </a:r>
          <a:r>
            <a:rPr lang="en-US">
              <a:latin typeface="+mn-lt"/>
            </a:rPr>
            <a:t> </a:t>
          </a:r>
          <a:r>
            <a:rPr lang="en-US" err="1">
              <a:latin typeface="+mn-lt"/>
            </a:rPr>
            <a:t>podneseni</a:t>
          </a:r>
          <a:r>
            <a:rPr lang="en-US">
              <a:latin typeface="+mn-lt"/>
            </a:rPr>
            <a:t> </a:t>
          </a:r>
          <a:r>
            <a:rPr lang="en-US" err="1">
              <a:latin typeface="+mn-lt"/>
            </a:rPr>
            <a:t>projektni</a:t>
          </a:r>
          <a:r>
            <a:rPr lang="en-US">
              <a:latin typeface="+mn-lt"/>
            </a:rPr>
            <a:t> </a:t>
          </a:r>
          <a:r>
            <a:rPr lang="en-US" err="1">
              <a:latin typeface="+mn-lt"/>
            </a:rPr>
            <a:t>prijedlozi</a:t>
          </a:r>
          <a:r>
            <a:rPr lang="en-US">
              <a:latin typeface="+mn-lt"/>
            </a:rPr>
            <a:t> </a:t>
          </a:r>
          <a:r>
            <a:rPr lang="en-US" err="1">
              <a:latin typeface="+mn-lt"/>
            </a:rPr>
            <a:t>biti</a:t>
          </a:r>
          <a:r>
            <a:rPr lang="en-US">
              <a:latin typeface="+mn-lt"/>
            </a:rPr>
            <a:t> </a:t>
          </a:r>
          <a:r>
            <a:rPr lang="en-US" err="1">
              <a:latin typeface="+mn-lt"/>
            </a:rPr>
            <a:t>će</a:t>
          </a:r>
          <a:r>
            <a:rPr lang="en-US">
              <a:latin typeface="+mn-lt"/>
            </a:rPr>
            <a:t> </a:t>
          </a:r>
          <a:r>
            <a:rPr lang="en-US" err="1">
              <a:latin typeface="+mn-lt"/>
            </a:rPr>
            <a:t>isključeni</a:t>
          </a:r>
          <a:r>
            <a:rPr lang="en-US">
              <a:latin typeface="+mn-lt"/>
            </a:rPr>
            <a:t> iz </a:t>
          </a:r>
          <a:r>
            <a:rPr lang="en-US" err="1">
              <a:latin typeface="+mn-lt"/>
            </a:rPr>
            <a:t>postupka</a:t>
          </a:r>
          <a:r>
            <a:rPr lang="en-US">
              <a:latin typeface="+mn-lt"/>
            </a:rPr>
            <a:t> </a:t>
          </a:r>
          <a:r>
            <a:rPr lang="en-US" err="1">
              <a:latin typeface="+mn-lt"/>
            </a:rPr>
            <a:t>dodjele</a:t>
          </a:r>
          <a:endParaRPr lang="en-US">
            <a:latin typeface="+mn-lt"/>
          </a:endParaRPr>
        </a:p>
      </dgm:t>
    </dgm:pt>
    <dgm:pt modelId="{BE4F6890-E3E6-4DD4-8160-8D37A3EDA5E5}" type="parTrans" cxnId="{F54DF02E-9953-4196-AE58-89705D661C65}">
      <dgm:prSet/>
      <dgm:spPr/>
      <dgm:t>
        <a:bodyPr/>
        <a:lstStyle/>
        <a:p>
          <a:endParaRPr lang="en-US">
            <a:latin typeface="Century Gothic" panose="020B0502020202020204" pitchFamily="34" charset="0"/>
          </a:endParaRPr>
        </a:p>
      </dgm:t>
    </dgm:pt>
    <dgm:pt modelId="{5B4E6553-9AB9-4A29-8D98-C4CA700895FA}" type="sibTrans" cxnId="{F54DF02E-9953-4196-AE58-89705D661C65}">
      <dgm:prSet/>
      <dgm:spPr/>
      <dgm:t>
        <a:bodyPr/>
        <a:lstStyle/>
        <a:p>
          <a:endParaRPr lang="en-US">
            <a:latin typeface="Century Gothic" panose="020B0502020202020204" pitchFamily="34" charset="0"/>
          </a:endParaRPr>
        </a:p>
      </dgm:t>
    </dgm:pt>
    <dgm:pt modelId="{00D76CEC-F162-4277-BBF3-3488FC3B4E14}">
      <dgm:prSet/>
      <dgm:spPr>
        <a:solidFill>
          <a:srgbClr val="48604A"/>
        </a:solidFill>
      </dgm:spPr>
      <dgm:t>
        <a:bodyPr/>
        <a:lstStyle/>
        <a:p>
          <a:r>
            <a:rPr lang="en-US">
              <a:latin typeface="+mn-lt"/>
            </a:rPr>
            <a:t>Po </a:t>
          </a:r>
          <a:r>
            <a:rPr lang="en-US" err="1">
              <a:latin typeface="+mn-lt"/>
            </a:rPr>
            <a:t>završetku</a:t>
          </a:r>
          <a:r>
            <a:rPr lang="en-US">
              <a:latin typeface="+mn-lt"/>
            </a:rPr>
            <a:t> </a:t>
          </a:r>
          <a:r>
            <a:rPr lang="en-US" err="1">
              <a:latin typeface="+mn-lt"/>
            </a:rPr>
            <a:t>postupka</a:t>
          </a:r>
          <a:r>
            <a:rPr lang="en-US">
              <a:latin typeface="+mn-lt"/>
            </a:rPr>
            <a:t> </a:t>
          </a:r>
          <a:r>
            <a:rPr lang="en-US" err="1">
              <a:latin typeface="+mn-lt"/>
            </a:rPr>
            <a:t>dodjele</a:t>
          </a:r>
          <a:r>
            <a:rPr lang="en-US">
              <a:latin typeface="+mn-lt"/>
            </a:rPr>
            <a:t> u </a:t>
          </a:r>
          <a:r>
            <a:rPr lang="en-US" err="1">
              <a:latin typeface="+mn-lt"/>
            </a:rPr>
            <a:t>slučaju</a:t>
          </a:r>
          <a:r>
            <a:rPr lang="en-US">
              <a:latin typeface="+mn-lt"/>
            </a:rPr>
            <a:t> </a:t>
          </a:r>
          <a:r>
            <a:rPr lang="en-US" err="1">
              <a:latin typeface="+mn-lt"/>
            </a:rPr>
            <a:t>isključenja</a:t>
          </a:r>
          <a:r>
            <a:rPr lang="en-US">
              <a:latin typeface="+mn-lt"/>
            </a:rPr>
            <a:t> </a:t>
          </a:r>
          <a:r>
            <a:rPr lang="en-US" err="1">
              <a:latin typeface="+mn-lt"/>
            </a:rPr>
            <a:t>projektnog</a:t>
          </a:r>
          <a:r>
            <a:rPr lang="en-US">
              <a:latin typeface="+mn-lt"/>
            </a:rPr>
            <a:t> </a:t>
          </a:r>
          <a:r>
            <a:rPr lang="en-US" err="1">
              <a:latin typeface="+mn-lt"/>
            </a:rPr>
            <a:t>prijedloga</a:t>
          </a:r>
          <a:r>
            <a:rPr lang="en-US">
              <a:latin typeface="+mn-lt"/>
            </a:rPr>
            <a:t>, </a:t>
          </a:r>
          <a:r>
            <a:rPr lang="en-US" err="1">
              <a:latin typeface="+mn-lt"/>
            </a:rPr>
            <a:t>prijavitelj</a:t>
          </a:r>
          <a:r>
            <a:rPr lang="en-US">
              <a:latin typeface="+mn-lt"/>
            </a:rPr>
            <a:t> </a:t>
          </a:r>
          <a:r>
            <a:rPr lang="en-US" err="1">
              <a:latin typeface="+mn-lt"/>
            </a:rPr>
            <a:t>može</a:t>
          </a:r>
          <a:r>
            <a:rPr lang="en-US">
              <a:latin typeface="+mn-lt"/>
            </a:rPr>
            <a:t> </a:t>
          </a:r>
          <a:r>
            <a:rPr lang="en-US" err="1">
              <a:latin typeface="+mn-lt"/>
            </a:rPr>
            <a:t>podnijeti</a:t>
          </a:r>
          <a:r>
            <a:rPr lang="en-US">
              <a:latin typeface="+mn-lt"/>
            </a:rPr>
            <a:t> </a:t>
          </a:r>
          <a:r>
            <a:rPr lang="en-US" err="1">
              <a:latin typeface="+mn-lt"/>
            </a:rPr>
            <a:t>novi</a:t>
          </a:r>
          <a:r>
            <a:rPr lang="en-US">
              <a:latin typeface="+mn-lt"/>
            </a:rPr>
            <a:t> </a:t>
          </a:r>
          <a:r>
            <a:rPr lang="en-US" err="1">
              <a:latin typeface="+mn-lt"/>
            </a:rPr>
            <a:t>projektni</a:t>
          </a:r>
          <a:r>
            <a:rPr lang="en-US">
              <a:latin typeface="+mn-lt"/>
            </a:rPr>
            <a:t> </a:t>
          </a:r>
          <a:r>
            <a:rPr lang="en-US" err="1">
              <a:latin typeface="+mn-lt"/>
            </a:rPr>
            <a:t>prijedlog</a:t>
          </a:r>
          <a:endParaRPr lang="en-US">
            <a:latin typeface="+mn-lt"/>
          </a:endParaRPr>
        </a:p>
      </dgm:t>
    </dgm:pt>
    <dgm:pt modelId="{FA63EA30-10BF-422E-8E18-B23D5FAFE662}" type="parTrans" cxnId="{6E3E4B3A-4B0D-46E0-903E-9589D1F91F78}">
      <dgm:prSet/>
      <dgm:spPr/>
      <dgm:t>
        <a:bodyPr/>
        <a:lstStyle/>
        <a:p>
          <a:endParaRPr lang="en-US">
            <a:latin typeface="Century Gothic" panose="020B0502020202020204" pitchFamily="34" charset="0"/>
          </a:endParaRPr>
        </a:p>
      </dgm:t>
    </dgm:pt>
    <dgm:pt modelId="{BD297D74-5047-4DFF-BEAC-F0DB0A7E9DA8}" type="sibTrans" cxnId="{6E3E4B3A-4B0D-46E0-903E-9589D1F91F78}">
      <dgm:prSet/>
      <dgm:spPr/>
      <dgm:t>
        <a:bodyPr/>
        <a:lstStyle/>
        <a:p>
          <a:endParaRPr lang="en-US">
            <a:latin typeface="Century Gothic" panose="020B0502020202020204" pitchFamily="34" charset="0"/>
          </a:endParaRPr>
        </a:p>
      </dgm:t>
    </dgm:pt>
    <dgm:pt modelId="{178B61C9-A9ED-4F60-8A3E-C6C1C5EAE2C4}">
      <dgm:prSet/>
      <dgm:spPr>
        <a:solidFill>
          <a:srgbClr val="496C7B"/>
        </a:solidFill>
      </dgm:spPr>
      <dgm:t>
        <a:bodyPr/>
        <a:lstStyle/>
        <a:p>
          <a:r>
            <a:rPr lang="en-US" err="1">
              <a:latin typeface="+mn-lt"/>
            </a:rPr>
            <a:t>Prijavitelj</a:t>
          </a:r>
          <a:r>
            <a:rPr lang="en-US">
              <a:latin typeface="+mn-lt"/>
            </a:rPr>
            <a:t> </a:t>
          </a:r>
          <a:r>
            <a:rPr lang="en-US" err="1">
              <a:latin typeface="+mn-lt"/>
            </a:rPr>
            <a:t>može</a:t>
          </a:r>
          <a:r>
            <a:rPr lang="en-US">
              <a:latin typeface="+mn-lt"/>
            </a:rPr>
            <a:t> </a:t>
          </a:r>
          <a:r>
            <a:rPr lang="en-US" err="1">
              <a:latin typeface="+mn-lt"/>
            </a:rPr>
            <a:t>podnijeti</a:t>
          </a:r>
          <a:r>
            <a:rPr lang="en-US">
              <a:latin typeface="+mn-lt"/>
            </a:rPr>
            <a:t> </a:t>
          </a:r>
          <a:r>
            <a:rPr lang="en-US" err="1">
              <a:latin typeface="+mn-lt"/>
            </a:rPr>
            <a:t>novi</a:t>
          </a:r>
          <a:r>
            <a:rPr lang="en-US">
              <a:latin typeface="+mn-lt"/>
            </a:rPr>
            <a:t> </a:t>
          </a:r>
          <a:r>
            <a:rPr lang="en-US" err="1">
              <a:latin typeface="+mn-lt"/>
            </a:rPr>
            <a:t>projektni</a:t>
          </a:r>
          <a:r>
            <a:rPr lang="en-US">
              <a:latin typeface="+mn-lt"/>
            </a:rPr>
            <a:t> </a:t>
          </a:r>
          <a:r>
            <a:rPr lang="en-US" err="1">
              <a:latin typeface="+mn-lt"/>
            </a:rPr>
            <a:t>prijedlog</a:t>
          </a:r>
          <a:r>
            <a:rPr lang="en-US">
              <a:latin typeface="+mn-lt"/>
            </a:rPr>
            <a:t> </a:t>
          </a:r>
          <a:r>
            <a:rPr lang="en-US" err="1">
              <a:latin typeface="+mn-lt"/>
            </a:rPr>
            <a:t>nakon</a:t>
          </a:r>
          <a:r>
            <a:rPr lang="en-US">
              <a:latin typeface="+mn-lt"/>
            </a:rPr>
            <a:t> </a:t>
          </a:r>
          <a:r>
            <a:rPr lang="en-US" err="1">
              <a:latin typeface="+mn-lt"/>
            </a:rPr>
            <a:t>što</a:t>
          </a:r>
          <a:r>
            <a:rPr lang="en-US">
              <a:latin typeface="+mn-lt"/>
            </a:rPr>
            <a:t> mu je </a:t>
          </a:r>
          <a:r>
            <a:rPr lang="en-US" err="1">
              <a:latin typeface="+mn-lt"/>
            </a:rPr>
            <a:t>projektni</a:t>
          </a:r>
          <a:r>
            <a:rPr lang="en-US">
              <a:latin typeface="+mn-lt"/>
            </a:rPr>
            <a:t> </a:t>
          </a:r>
          <a:r>
            <a:rPr lang="en-US" err="1">
              <a:latin typeface="+mn-lt"/>
            </a:rPr>
            <a:t>prijedlog</a:t>
          </a:r>
          <a:r>
            <a:rPr lang="en-US">
              <a:latin typeface="+mn-lt"/>
            </a:rPr>
            <a:t> </a:t>
          </a:r>
          <a:r>
            <a:rPr lang="en-US" err="1">
              <a:latin typeface="+mn-lt"/>
            </a:rPr>
            <a:t>isključen</a:t>
          </a:r>
          <a:r>
            <a:rPr lang="en-US">
              <a:latin typeface="+mn-lt"/>
            </a:rPr>
            <a:t> </a:t>
          </a:r>
          <a:r>
            <a:rPr lang="en-US" err="1">
              <a:latin typeface="+mn-lt"/>
            </a:rPr>
            <a:t>ili</a:t>
          </a:r>
          <a:r>
            <a:rPr lang="en-US">
              <a:latin typeface="+mn-lt"/>
            </a:rPr>
            <a:t> je u </a:t>
          </a:r>
          <a:r>
            <a:rPr lang="en-US" err="1">
              <a:latin typeface="+mn-lt"/>
            </a:rPr>
            <a:t>odnosu</a:t>
          </a:r>
          <a:r>
            <a:rPr lang="en-US">
              <a:latin typeface="+mn-lt"/>
            </a:rPr>
            <a:t> </a:t>
          </a:r>
          <a:r>
            <a:rPr lang="en-US" err="1">
              <a:latin typeface="+mn-lt"/>
            </a:rPr>
            <a:t>na</a:t>
          </a:r>
          <a:r>
            <a:rPr lang="en-US">
              <a:latin typeface="+mn-lt"/>
            </a:rPr>
            <a:t> </a:t>
          </a:r>
          <a:r>
            <a:rPr lang="en-US" err="1">
              <a:latin typeface="+mn-lt"/>
            </a:rPr>
            <a:t>njega</a:t>
          </a:r>
          <a:r>
            <a:rPr lang="en-US">
              <a:latin typeface="+mn-lt"/>
            </a:rPr>
            <a:t> </a:t>
          </a:r>
          <a:r>
            <a:rPr lang="en-US" err="1">
              <a:latin typeface="+mn-lt"/>
            </a:rPr>
            <a:t>potpisan</a:t>
          </a:r>
          <a:r>
            <a:rPr lang="en-US">
              <a:latin typeface="+mn-lt"/>
            </a:rPr>
            <a:t> </a:t>
          </a:r>
          <a:r>
            <a:rPr lang="en-US" err="1">
              <a:latin typeface="+mn-lt"/>
            </a:rPr>
            <a:t>Ugovor</a:t>
          </a:r>
          <a:r>
            <a:rPr lang="en-US">
              <a:latin typeface="+mn-lt"/>
            </a:rPr>
            <a:t> o </a:t>
          </a:r>
          <a:r>
            <a:rPr lang="en-US" err="1">
              <a:latin typeface="+mn-lt"/>
            </a:rPr>
            <a:t>dodjeli</a:t>
          </a:r>
          <a:r>
            <a:rPr lang="en-US">
              <a:latin typeface="+mn-lt"/>
            </a:rPr>
            <a:t> </a:t>
          </a:r>
          <a:r>
            <a:rPr lang="en-US" err="1">
              <a:latin typeface="+mn-lt"/>
            </a:rPr>
            <a:t>bespovratnih</a:t>
          </a:r>
          <a:r>
            <a:rPr lang="en-US">
              <a:latin typeface="+mn-lt"/>
            </a:rPr>
            <a:t> </a:t>
          </a:r>
          <a:r>
            <a:rPr lang="en-US" err="1">
              <a:latin typeface="+mn-lt"/>
            </a:rPr>
            <a:t>sredstava</a:t>
          </a:r>
          <a:endParaRPr lang="en-US">
            <a:latin typeface="+mn-lt"/>
          </a:endParaRPr>
        </a:p>
      </dgm:t>
    </dgm:pt>
    <dgm:pt modelId="{2091750C-869A-4AE3-8FC7-30BF6D5E1204}" type="parTrans" cxnId="{2ACE0A51-A50A-43DB-9573-A573D0DD5B8C}">
      <dgm:prSet/>
      <dgm:spPr/>
      <dgm:t>
        <a:bodyPr/>
        <a:lstStyle/>
        <a:p>
          <a:endParaRPr lang="en-US">
            <a:latin typeface="Century Gothic" panose="020B0502020202020204" pitchFamily="34" charset="0"/>
          </a:endParaRPr>
        </a:p>
      </dgm:t>
    </dgm:pt>
    <dgm:pt modelId="{C32AF77B-CE8E-438C-A07F-08A607E1A3BD}" type="sibTrans" cxnId="{2ACE0A51-A50A-43DB-9573-A573D0DD5B8C}">
      <dgm:prSet/>
      <dgm:spPr/>
      <dgm:t>
        <a:bodyPr/>
        <a:lstStyle/>
        <a:p>
          <a:endParaRPr lang="en-US">
            <a:latin typeface="Century Gothic" panose="020B0502020202020204" pitchFamily="34" charset="0"/>
          </a:endParaRPr>
        </a:p>
      </dgm:t>
    </dgm:pt>
    <dgm:pt modelId="{5406D1A9-94CF-4D26-B4E7-14B12D054F57}">
      <dgm:prSet/>
      <dgm:spPr/>
      <dgm:t>
        <a:bodyPr/>
        <a:lstStyle/>
        <a:p>
          <a:r>
            <a:rPr lang="en-US">
              <a:latin typeface="+mn-lt"/>
            </a:rPr>
            <a:t>Ukoliko prijavitelj uloži prigovor na obavijest o isključenju, ne može predati drugi projektni prijedlog prije nego što zaprimi Rješenje o prigovoru</a:t>
          </a:r>
        </a:p>
      </dgm:t>
    </dgm:pt>
    <dgm:pt modelId="{4DF2F439-C435-42CB-87B1-02BB0F995254}" type="parTrans" cxnId="{D6E416C7-C4BB-4DC7-87C7-EC6402B3850B}">
      <dgm:prSet/>
      <dgm:spPr/>
      <dgm:t>
        <a:bodyPr/>
        <a:lstStyle/>
        <a:p>
          <a:endParaRPr lang="en-US"/>
        </a:p>
      </dgm:t>
    </dgm:pt>
    <dgm:pt modelId="{8CE7B95F-B15D-41D7-ACF0-F880151F558A}" type="sibTrans" cxnId="{D6E416C7-C4BB-4DC7-87C7-EC6402B3850B}">
      <dgm:prSet/>
      <dgm:spPr/>
      <dgm:t>
        <a:bodyPr/>
        <a:lstStyle/>
        <a:p>
          <a:endParaRPr lang="en-US"/>
        </a:p>
      </dgm:t>
    </dgm:pt>
    <dgm:pt modelId="{EB834703-7E5E-4427-8D7C-49B90D47A01B}" type="pres">
      <dgm:prSet presAssocID="{47D0F980-D1F5-4C98-9C8A-FA6197553EC1}" presName="diagram" presStyleCnt="0">
        <dgm:presLayoutVars>
          <dgm:dir/>
          <dgm:resizeHandles val="exact"/>
        </dgm:presLayoutVars>
      </dgm:prSet>
      <dgm:spPr/>
    </dgm:pt>
    <dgm:pt modelId="{E0103C81-E6E8-40ED-A83C-AA8D5777F247}" type="pres">
      <dgm:prSet presAssocID="{41283FED-A751-4958-A7D7-4535C5CB9AAD}" presName="node" presStyleLbl="node1" presStyleIdx="0" presStyleCnt="5">
        <dgm:presLayoutVars>
          <dgm:bulletEnabled val="1"/>
        </dgm:presLayoutVars>
      </dgm:prSet>
      <dgm:spPr/>
    </dgm:pt>
    <dgm:pt modelId="{C88567E5-CB35-4B0E-9E1B-BAD0F3AFA046}" type="pres">
      <dgm:prSet presAssocID="{672A6FB8-75CE-4F03-900F-AF0E567AC121}" presName="sibTrans" presStyleCnt="0"/>
      <dgm:spPr/>
    </dgm:pt>
    <dgm:pt modelId="{B2FC2382-0FA2-4C26-A522-7BB6FA483097}" type="pres">
      <dgm:prSet presAssocID="{39EA13E3-3151-4D4E-82DC-BA854BD59F4C}" presName="node" presStyleLbl="node1" presStyleIdx="1" presStyleCnt="5">
        <dgm:presLayoutVars>
          <dgm:bulletEnabled val="1"/>
        </dgm:presLayoutVars>
      </dgm:prSet>
      <dgm:spPr/>
    </dgm:pt>
    <dgm:pt modelId="{09165A50-FA69-4C6E-80EC-659B13F36B60}" type="pres">
      <dgm:prSet presAssocID="{5B4E6553-9AB9-4A29-8D98-C4CA700895FA}" presName="sibTrans" presStyleCnt="0"/>
      <dgm:spPr/>
    </dgm:pt>
    <dgm:pt modelId="{D1803B12-9A05-494F-98ED-746866266DB8}" type="pres">
      <dgm:prSet presAssocID="{5406D1A9-94CF-4D26-B4E7-14B12D054F57}" presName="node" presStyleLbl="node1" presStyleIdx="2" presStyleCnt="5" custLinFactX="-62147" custLinFactY="15021" custLinFactNeighborX="-100000" custLinFactNeighborY="100000">
        <dgm:presLayoutVars>
          <dgm:bulletEnabled val="1"/>
        </dgm:presLayoutVars>
      </dgm:prSet>
      <dgm:spPr/>
    </dgm:pt>
    <dgm:pt modelId="{BA9B5770-6F39-4215-A2ED-6321EA4B4736}" type="pres">
      <dgm:prSet presAssocID="{8CE7B95F-B15D-41D7-ACF0-F880151F558A}" presName="sibTrans" presStyleCnt="0"/>
      <dgm:spPr/>
    </dgm:pt>
    <dgm:pt modelId="{F2AF6C40-4392-4235-A468-4EB0BC82E1B6}" type="pres">
      <dgm:prSet presAssocID="{00D76CEC-F162-4277-BBF3-3488FC3B4E14}" presName="node" presStyleLbl="node1" presStyleIdx="3" presStyleCnt="5" custLinFactX="58761" custLinFactY="-18463" custLinFactNeighborX="100000" custLinFactNeighborY="-100000">
        <dgm:presLayoutVars>
          <dgm:bulletEnabled val="1"/>
        </dgm:presLayoutVars>
      </dgm:prSet>
      <dgm:spPr/>
    </dgm:pt>
    <dgm:pt modelId="{3BE10676-31CA-43C3-B168-DF0759724C43}" type="pres">
      <dgm:prSet presAssocID="{BD297D74-5047-4DFF-BEAC-F0DB0A7E9DA8}" presName="sibTrans" presStyleCnt="0"/>
      <dgm:spPr/>
    </dgm:pt>
    <dgm:pt modelId="{CD4749B0-7069-45D1-A66E-0A76EEC8561E}" type="pres">
      <dgm:prSet presAssocID="{178B61C9-A9ED-4F60-8A3E-C6C1C5EAE2C4}" presName="node" presStyleLbl="node1" presStyleIdx="4" presStyleCnt="5">
        <dgm:presLayoutVars>
          <dgm:bulletEnabled val="1"/>
        </dgm:presLayoutVars>
      </dgm:prSet>
      <dgm:spPr/>
    </dgm:pt>
  </dgm:ptLst>
  <dgm:cxnLst>
    <dgm:cxn modelId="{0501AE0F-958F-4E8F-8ECB-71B4203B3046}" type="presOf" srcId="{5406D1A9-94CF-4D26-B4E7-14B12D054F57}" destId="{D1803B12-9A05-494F-98ED-746866266DB8}" srcOrd="0" destOrd="0" presId="urn:microsoft.com/office/officeart/2005/8/layout/default"/>
    <dgm:cxn modelId="{F54DF02E-9953-4196-AE58-89705D661C65}" srcId="{47D0F980-D1F5-4C98-9C8A-FA6197553EC1}" destId="{39EA13E3-3151-4D4E-82DC-BA854BD59F4C}" srcOrd="1" destOrd="0" parTransId="{BE4F6890-E3E6-4DD4-8160-8D37A3EDA5E5}" sibTransId="{5B4E6553-9AB9-4A29-8D98-C4CA700895FA}"/>
    <dgm:cxn modelId="{6E3E4B3A-4B0D-46E0-903E-9589D1F91F78}" srcId="{47D0F980-D1F5-4C98-9C8A-FA6197553EC1}" destId="{00D76CEC-F162-4277-BBF3-3488FC3B4E14}" srcOrd="3" destOrd="0" parTransId="{FA63EA30-10BF-422E-8E18-B23D5FAFE662}" sibTransId="{BD297D74-5047-4DFF-BEAC-F0DB0A7E9DA8}"/>
    <dgm:cxn modelId="{E817E54E-7774-4231-88D2-9F7B4AAD4441}" srcId="{47D0F980-D1F5-4C98-9C8A-FA6197553EC1}" destId="{41283FED-A751-4958-A7D7-4535C5CB9AAD}" srcOrd="0" destOrd="0" parTransId="{DF1DB550-0963-4055-967D-66CA92CD1342}" sibTransId="{672A6FB8-75CE-4F03-900F-AF0E567AC121}"/>
    <dgm:cxn modelId="{2ACE0A51-A50A-43DB-9573-A573D0DD5B8C}" srcId="{47D0F980-D1F5-4C98-9C8A-FA6197553EC1}" destId="{178B61C9-A9ED-4F60-8A3E-C6C1C5EAE2C4}" srcOrd="4" destOrd="0" parTransId="{2091750C-869A-4AE3-8FC7-30BF6D5E1204}" sibTransId="{C32AF77B-CE8E-438C-A07F-08A607E1A3BD}"/>
    <dgm:cxn modelId="{8125B4A5-13FD-4766-B277-840A99D06E17}" type="presOf" srcId="{47D0F980-D1F5-4C98-9C8A-FA6197553EC1}" destId="{EB834703-7E5E-4427-8D7C-49B90D47A01B}" srcOrd="0" destOrd="0" presId="urn:microsoft.com/office/officeart/2005/8/layout/default"/>
    <dgm:cxn modelId="{C5E25FA6-A6A9-47AA-83E9-D748AD6B3D94}" type="presOf" srcId="{39EA13E3-3151-4D4E-82DC-BA854BD59F4C}" destId="{B2FC2382-0FA2-4C26-A522-7BB6FA483097}" srcOrd="0" destOrd="0" presId="urn:microsoft.com/office/officeart/2005/8/layout/default"/>
    <dgm:cxn modelId="{E98593B2-77A7-4D06-8DEF-F1DA83BAADB0}" type="presOf" srcId="{00D76CEC-F162-4277-BBF3-3488FC3B4E14}" destId="{F2AF6C40-4392-4235-A468-4EB0BC82E1B6}" srcOrd="0" destOrd="0" presId="urn:microsoft.com/office/officeart/2005/8/layout/default"/>
    <dgm:cxn modelId="{4AFAEEC0-0E9F-4D10-A217-48BB65905781}" type="presOf" srcId="{41283FED-A751-4958-A7D7-4535C5CB9AAD}" destId="{E0103C81-E6E8-40ED-A83C-AA8D5777F247}" srcOrd="0" destOrd="0" presId="urn:microsoft.com/office/officeart/2005/8/layout/default"/>
    <dgm:cxn modelId="{CEEDCAC1-A2C6-46BC-BC6E-AA6B432B5838}" type="presOf" srcId="{178B61C9-A9ED-4F60-8A3E-C6C1C5EAE2C4}" destId="{CD4749B0-7069-45D1-A66E-0A76EEC8561E}" srcOrd="0" destOrd="0" presId="urn:microsoft.com/office/officeart/2005/8/layout/default"/>
    <dgm:cxn modelId="{D6E416C7-C4BB-4DC7-87C7-EC6402B3850B}" srcId="{47D0F980-D1F5-4C98-9C8A-FA6197553EC1}" destId="{5406D1A9-94CF-4D26-B4E7-14B12D054F57}" srcOrd="2" destOrd="0" parTransId="{4DF2F439-C435-42CB-87B1-02BB0F995254}" sibTransId="{8CE7B95F-B15D-41D7-ACF0-F880151F558A}"/>
    <dgm:cxn modelId="{98791B44-A689-41E5-8A5B-B33E318FB46C}" type="presParOf" srcId="{EB834703-7E5E-4427-8D7C-49B90D47A01B}" destId="{E0103C81-E6E8-40ED-A83C-AA8D5777F247}" srcOrd="0" destOrd="0" presId="urn:microsoft.com/office/officeart/2005/8/layout/default"/>
    <dgm:cxn modelId="{4B62CDF2-6128-4390-A4F0-C41E10B53233}" type="presParOf" srcId="{EB834703-7E5E-4427-8D7C-49B90D47A01B}" destId="{C88567E5-CB35-4B0E-9E1B-BAD0F3AFA046}" srcOrd="1" destOrd="0" presId="urn:microsoft.com/office/officeart/2005/8/layout/default"/>
    <dgm:cxn modelId="{432B2CFF-0B55-45D4-8FAF-E39845AC1F38}" type="presParOf" srcId="{EB834703-7E5E-4427-8D7C-49B90D47A01B}" destId="{B2FC2382-0FA2-4C26-A522-7BB6FA483097}" srcOrd="2" destOrd="0" presId="urn:microsoft.com/office/officeart/2005/8/layout/default"/>
    <dgm:cxn modelId="{CCEBFF04-4174-4B8E-AC4A-F1D69E764D57}" type="presParOf" srcId="{EB834703-7E5E-4427-8D7C-49B90D47A01B}" destId="{09165A50-FA69-4C6E-80EC-659B13F36B60}" srcOrd="3" destOrd="0" presId="urn:microsoft.com/office/officeart/2005/8/layout/default"/>
    <dgm:cxn modelId="{0E99A9B6-1C78-454F-AAF8-2E5B1DDDA8FA}" type="presParOf" srcId="{EB834703-7E5E-4427-8D7C-49B90D47A01B}" destId="{D1803B12-9A05-494F-98ED-746866266DB8}" srcOrd="4" destOrd="0" presId="urn:microsoft.com/office/officeart/2005/8/layout/default"/>
    <dgm:cxn modelId="{26D5DF8E-6A58-4C04-A852-024A8776D002}" type="presParOf" srcId="{EB834703-7E5E-4427-8D7C-49B90D47A01B}" destId="{BA9B5770-6F39-4215-A2ED-6321EA4B4736}" srcOrd="5" destOrd="0" presId="urn:microsoft.com/office/officeart/2005/8/layout/default"/>
    <dgm:cxn modelId="{728F865B-AEBC-49B5-B01C-0AC7E969BF1A}" type="presParOf" srcId="{EB834703-7E5E-4427-8D7C-49B90D47A01B}" destId="{F2AF6C40-4392-4235-A468-4EB0BC82E1B6}" srcOrd="6" destOrd="0" presId="urn:microsoft.com/office/officeart/2005/8/layout/default"/>
    <dgm:cxn modelId="{04DDE98F-AEEF-40BA-A5BA-D54363698969}" type="presParOf" srcId="{EB834703-7E5E-4427-8D7C-49B90D47A01B}" destId="{3BE10676-31CA-43C3-B168-DF0759724C43}" srcOrd="7" destOrd="0" presId="urn:microsoft.com/office/officeart/2005/8/layout/default"/>
    <dgm:cxn modelId="{8EF3490D-D08D-4575-9591-26F35324E81A}" type="presParOf" srcId="{EB834703-7E5E-4427-8D7C-49B90D47A01B}" destId="{CD4749B0-7069-45D1-A66E-0A76EEC8561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DF9034-590C-4DF7-8390-62ACB17D326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B193A5B-9602-4CA4-972F-6F7FF94A168B}">
      <dgm:prSet custT="1"/>
      <dgm:spPr>
        <a:solidFill>
          <a:srgbClr val="48604A"/>
        </a:solidFill>
      </dgm:spPr>
      <dgm:t>
        <a:bodyPr/>
        <a:lstStyle/>
        <a:p>
          <a:r>
            <a:rPr lang="en-US" sz="1800" err="1"/>
            <a:t>Provedba</a:t>
          </a:r>
          <a:r>
            <a:rPr lang="en-US" sz="1800"/>
            <a:t> </a:t>
          </a:r>
          <a:r>
            <a:rPr lang="en-US" sz="1800" err="1"/>
            <a:t>projekta</a:t>
          </a:r>
          <a:r>
            <a:rPr lang="en-US" sz="1800"/>
            <a:t> ne </a:t>
          </a:r>
          <a:r>
            <a:rPr lang="en-US" sz="1800" err="1"/>
            <a:t>smije</a:t>
          </a:r>
          <a:r>
            <a:rPr lang="en-US" sz="1800"/>
            <a:t> </a:t>
          </a:r>
          <a:r>
            <a:rPr lang="en-US" sz="1800" err="1"/>
            <a:t>započeti</a:t>
          </a:r>
          <a:r>
            <a:rPr lang="en-US" sz="1800"/>
            <a:t> </a:t>
          </a:r>
          <a:r>
            <a:rPr lang="en-US" sz="1800" err="1"/>
            <a:t>prije</a:t>
          </a:r>
          <a:r>
            <a:rPr lang="en-US" sz="1800"/>
            <a:t> </a:t>
          </a:r>
          <a:r>
            <a:rPr lang="en-US" sz="1800" err="1"/>
            <a:t>datuma</a:t>
          </a:r>
          <a:r>
            <a:rPr lang="en-US" sz="1800"/>
            <a:t> </a:t>
          </a:r>
          <a:r>
            <a:rPr lang="en-US" sz="1800" err="1"/>
            <a:t>predaje</a:t>
          </a:r>
          <a:r>
            <a:rPr lang="en-US" sz="1800"/>
            <a:t> </a:t>
          </a:r>
          <a:r>
            <a:rPr lang="en-US" sz="1800" err="1"/>
            <a:t>projektnog</a:t>
          </a:r>
          <a:r>
            <a:rPr lang="en-US" sz="1800"/>
            <a:t> </a:t>
          </a:r>
          <a:r>
            <a:rPr lang="en-US" sz="1800" err="1"/>
            <a:t>prijedloga</a:t>
          </a:r>
          <a:r>
            <a:rPr lang="en-US" sz="1800"/>
            <a:t> i mora </a:t>
          </a:r>
          <a:r>
            <a:rPr lang="en-US" sz="1800" err="1"/>
            <a:t>završiti</a:t>
          </a:r>
          <a:r>
            <a:rPr lang="en-US" sz="1800"/>
            <a:t> </a:t>
          </a:r>
          <a:r>
            <a:rPr lang="en-US" sz="1800" err="1"/>
            <a:t>najkasnije</a:t>
          </a:r>
          <a:r>
            <a:rPr lang="en-US" sz="1800"/>
            <a:t> u </a:t>
          </a:r>
          <a:r>
            <a:rPr lang="en-US" sz="1800" err="1"/>
            <a:t>roku</a:t>
          </a:r>
          <a:r>
            <a:rPr lang="en-US" sz="1800"/>
            <a:t> od 18 </a:t>
          </a:r>
          <a:r>
            <a:rPr lang="en-US" sz="1800" err="1"/>
            <a:t>mjeseci</a:t>
          </a:r>
          <a:r>
            <a:rPr lang="en-US" sz="1800"/>
            <a:t>.</a:t>
          </a:r>
        </a:p>
      </dgm:t>
    </dgm:pt>
    <dgm:pt modelId="{04F8D362-4603-4259-A4E7-7E6739E27A43}" type="parTrans" cxnId="{2923CC93-EC75-4AC0-9F65-178CFCBEA6C2}">
      <dgm:prSet/>
      <dgm:spPr/>
      <dgm:t>
        <a:bodyPr/>
        <a:lstStyle/>
        <a:p>
          <a:endParaRPr lang="en-US"/>
        </a:p>
      </dgm:t>
    </dgm:pt>
    <dgm:pt modelId="{0878DAD1-0B5D-447F-8E74-91CD9DABC3AC}" type="sibTrans" cxnId="{2923CC93-EC75-4AC0-9F65-178CFCBEA6C2}">
      <dgm:prSet/>
      <dgm:spPr/>
      <dgm:t>
        <a:bodyPr/>
        <a:lstStyle/>
        <a:p>
          <a:endParaRPr lang="en-US"/>
        </a:p>
      </dgm:t>
    </dgm:pt>
    <dgm:pt modelId="{B3100E4B-3E5D-4CB3-8649-EAC38B4F551C}">
      <dgm:prSet custT="1"/>
      <dgm:spPr>
        <a:solidFill>
          <a:srgbClr val="48604A"/>
        </a:solidFill>
      </dgm:spPr>
      <dgm:t>
        <a:bodyPr/>
        <a:lstStyle/>
        <a:p>
          <a:r>
            <a:rPr lang="en-US" sz="1800" err="1"/>
            <a:t>Razdoblje</a:t>
          </a:r>
          <a:r>
            <a:rPr lang="en-US" sz="1800"/>
            <a:t> </a:t>
          </a:r>
          <a:r>
            <a:rPr lang="en-US" sz="1800" err="1"/>
            <a:t>prihvatljivosti</a:t>
          </a:r>
          <a:r>
            <a:rPr lang="en-US" sz="1800"/>
            <a:t> </a:t>
          </a:r>
          <a:r>
            <a:rPr lang="en-US" sz="1800" err="1"/>
            <a:t>izdataka</a:t>
          </a:r>
          <a:r>
            <a:rPr lang="en-US" sz="1800"/>
            <a:t> </a:t>
          </a:r>
          <a:r>
            <a:rPr lang="en-US" sz="1800" err="1"/>
            <a:t>započinje</a:t>
          </a:r>
          <a:r>
            <a:rPr lang="en-US" sz="1800"/>
            <a:t> </a:t>
          </a:r>
          <a:r>
            <a:rPr lang="en-US" sz="1800" err="1"/>
            <a:t>danom</a:t>
          </a:r>
          <a:r>
            <a:rPr lang="en-US" sz="1800"/>
            <a:t> </a:t>
          </a:r>
          <a:r>
            <a:rPr lang="en-US" sz="1800" err="1"/>
            <a:t>početka</a:t>
          </a:r>
          <a:r>
            <a:rPr lang="en-US" sz="1800"/>
            <a:t> </a:t>
          </a:r>
          <a:r>
            <a:rPr lang="en-US" sz="1800" err="1"/>
            <a:t>razdoblja</a:t>
          </a:r>
          <a:r>
            <a:rPr lang="en-US" sz="1800"/>
            <a:t> </a:t>
          </a:r>
          <a:r>
            <a:rPr lang="en-US" sz="1800" err="1"/>
            <a:t>provedbe</a:t>
          </a:r>
          <a:r>
            <a:rPr lang="en-US" sz="1800"/>
            <a:t> </a:t>
          </a:r>
          <a:r>
            <a:rPr lang="en-US" sz="1800" err="1"/>
            <a:t>projekta</a:t>
          </a:r>
          <a:r>
            <a:rPr lang="en-US" sz="1800"/>
            <a:t>, a </a:t>
          </a:r>
          <a:r>
            <a:rPr lang="en-US" sz="1800" err="1"/>
            <a:t>završava</a:t>
          </a:r>
          <a:r>
            <a:rPr lang="en-US" sz="1800"/>
            <a:t> 30 (</a:t>
          </a:r>
          <a:r>
            <a:rPr lang="en-US" sz="1800" err="1"/>
            <a:t>trideset</a:t>
          </a:r>
          <a:r>
            <a:rPr lang="en-US" sz="1800"/>
            <a:t>) dana </a:t>
          </a:r>
          <a:r>
            <a:rPr lang="en-US" sz="1800" err="1"/>
            <a:t>nakon</a:t>
          </a:r>
          <a:r>
            <a:rPr lang="en-US" sz="1800"/>
            <a:t> </a:t>
          </a:r>
          <a:r>
            <a:rPr lang="en-US" sz="1800" err="1"/>
            <a:t>završetka</a:t>
          </a:r>
          <a:r>
            <a:rPr lang="en-US" sz="1800"/>
            <a:t> </a:t>
          </a:r>
          <a:r>
            <a:rPr lang="en-US" sz="1800" err="1"/>
            <a:t>razdoblja</a:t>
          </a:r>
          <a:r>
            <a:rPr lang="en-US" sz="1800"/>
            <a:t> </a:t>
          </a:r>
          <a:r>
            <a:rPr lang="en-US" sz="1800" err="1"/>
            <a:t>provedbe</a:t>
          </a:r>
          <a:r>
            <a:rPr lang="en-US" sz="1800"/>
            <a:t> </a:t>
          </a:r>
          <a:r>
            <a:rPr lang="en-US" sz="1800" err="1"/>
            <a:t>projekta</a:t>
          </a:r>
          <a:r>
            <a:rPr lang="en-US" sz="1800"/>
            <a:t>. </a:t>
          </a:r>
        </a:p>
      </dgm:t>
    </dgm:pt>
    <dgm:pt modelId="{7965A0C1-0A6E-4878-8BBD-F0833FA4A373}" type="parTrans" cxnId="{283F3389-5670-4675-A40E-F93BBB03B02A}">
      <dgm:prSet/>
      <dgm:spPr/>
      <dgm:t>
        <a:bodyPr/>
        <a:lstStyle/>
        <a:p>
          <a:endParaRPr lang="en-US"/>
        </a:p>
      </dgm:t>
    </dgm:pt>
    <dgm:pt modelId="{277E3D88-21E2-4DFC-A3B4-79BA3A9EEFD0}" type="sibTrans" cxnId="{283F3389-5670-4675-A40E-F93BBB03B02A}">
      <dgm:prSet/>
      <dgm:spPr/>
      <dgm:t>
        <a:bodyPr/>
        <a:lstStyle/>
        <a:p>
          <a:endParaRPr lang="en-US"/>
        </a:p>
      </dgm:t>
    </dgm:pt>
    <dgm:pt modelId="{42EF030F-AAF5-460E-8878-4DF0DA7FA307}" type="pres">
      <dgm:prSet presAssocID="{A7DF9034-590C-4DF7-8390-62ACB17D3260}" presName="diagram" presStyleCnt="0">
        <dgm:presLayoutVars>
          <dgm:dir/>
          <dgm:resizeHandles val="exact"/>
        </dgm:presLayoutVars>
      </dgm:prSet>
      <dgm:spPr/>
    </dgm:pt>
    <dgm:pt modelId="{11F7A9D9-1F59-4105-8DC7-BF20F01DD3B2}" type="pres">
      <dgm:prSet presAssocID="{5B193A5B-9602-4CA4-972F-6F7FF94A168B}" presName="node" presStyleLbl="node1" presStyleIdx="0" presStyleCnt="2">
        <dgm:presLayoutVars>
          <dgm:bulletEnabled val="1"/>
        </dgm:presLayoutVars>
      </dgm:prSet>
      <dgm:spPr/>
    </dgm:pt>
    <dgm:pt modelId="{031C72CF-8D2E-442B-ACE5-E2FF5DB6E295}" type="pres">
      <dgm:prSet presAssocID="{0878DAD1-0B5D-447F-8E74-91CD9DABC3AC}" presName="sibTrans" presStyleLbl="sibTrans2D1" presStyleIdx="0" presStyleCnt="1"/>
      <dgm:spPr/>
    </dgm:pt>
    <dgm:pt modelId="{836E3E6E-75FF-484F-A654-624F9517A9ED}" type="pres">
      <dgm:prSet presAssocID="{0878DAD1-0B5D-447F-8E74-91CD9DABC3AC}" presName="connectorText" presStyleLbl="sibTrans2D1" presStyleIdx="0" presStyleCnt="1"/>
      <dgm:spPr/>
    </dgm:pt>
    <dgm:pt modelId="{722BD62E-ED38-4EB1-ADD6-B2C26F7BDB1F}" type="pres">
      <dgm:prSet presAssocID="{B3100E4B-3E5D-4CB3-8649-EAC38B4F551C}" presName="node" presStyleLbl="node1" presStyleIdx="1" presStyleCnt="2">
        <dgm:presLayoutVars>
          <dgm:bulletEnabled val="1"/>
        </dgm:presLayoutVars>
      </dgm:prSet>
      <dgm:spPr/>
    </dgm:pt>
  </dgm:ptLst>
  <dgm:cxnLst>
    <dgm:cxn modelId="{992C2862-B8B2-49FE-A5E7-6B76664B7E39}" type="presOf" srcId="{5B193A5B-9602-4CA4-972F-6F7FF94A168B}" destId="{11F7A9D9-1F59-4105-8DC7-BF20F01DD3B2}" srcOrd="0" destOrd="0" presId="urn:microsoft.com/office/officeart/2005/8/layout/process5"/>
    <dgm:cxn modelId="{69F70E57-4737-4B25-967B-664312C42995}" type="presOf" srcId="{0878DAD1-0B5D-447F-8E74-91CD9DABC3AC}" destId="{836E3E6E-75FF-484F-A654-624F9517A9ED}" srcOrd="1" destOrd="0" presId="urn:microsoft.com/office/officeart/2005/8/layout/process5"/>
    <dgm:cxn modelId="{283F3389-5670-4675-A40E-F93BBB03B02A}" srcId="{A7DF9034-590C-4DF7-8390-62ACB17D3260}" destId="{B3100E4B-3E5D-4CB3-8649-EAC38B4F551C}" srcOrd="1" destOrd="0" parTransId="{7965A0C1-0A6E-4878-8BBD-F0833FA4A373}" sibTransId="{277E3D88-21E2-4DFC-A3B4-79BA3A9EEFD0}"/>
    <dgm:cxn modelId="{2923CC93-EC75-4AC0-9F65-178CFCBEA6C2}" srcId="{A7DF9034-590C-4DF7-8390-62ACB17D3260}" destId="{5B193A5B-9602-4CA4-972F-6F7FF94A168B}" srcOrd="0" destOrd="0" parTransId="{04F8D362-4603-4259-A4E7-7E6739E27A43}" sibTransId="{0878DAD1-0B5D-447F-8E74-91CD9DABC3AC}"/>
    <dgm:cxn modelId="{90295CA4-9495-4D10-AFFF-56F7038AD82F}" type="presOf" srcId="{0878DAD1-0B5D-447F-8E74-91CD9DABC3AC}" destId="{031C72CF-8D2E-442B-ACE5-E2FF5DB6E295}" srcOrd="0" destOrd="0" presId="urn:microsoft.com/office/officeart/2005/8/layout/process5"/>
    <dgm:cxn modelId="{2DF19DE7-8B26-4B35-ABB7-EF9C28EA52C6}" type="presOf" srcId="{B3100E4B-3E5D-4CB3-8649-EAC38B4F551C}" destId="{722BD62E-ED38-4EB1-ADD6-B2C26F7BDB1F}" srcOrd="0" destOrd="0" presId="urn:microsoft.com/office/officeart/2005/8/layout/process5"/>
    <dgm:cxn modelId="{1A28CCFC-8BEE-4D96-8AF1-4D9E3A20BE66}" type="presOf" srcId="{A7DF9034-590C-4DF7-8390-62ACB17D3260}" destId="{42EF030F-AAF5-460E-8878-4DF0DA7FA307}" srcOrd="0" destOrd="0" presId="urn:microsoft.com/office/officeart/2005/8/layout/process5"/>
    <dgm:cxn modelId="{F7F3676F-183A-439F-9FA0-07F4FE1BA289}" type="presParOf" srcId="{42EF030F-AAF5-460E-8878-4DF0DA7FA307}" destId="{11F7A9D9-1F59-4105-8DC7-BF20F01DD3B2}" srcOrd="0" destOrd="0" presId="urn:microsoft.com/office/officeart/2005/8/layout/process5"/>
    <dgm:cxn modelId="{5CF1C5CC-4FAB-4EC1-B829-DE4A920EC5FB}" type="presParOf" srcId="{42EF030F-AAF5-460E-8878-4DF0DA7FA307}" destId="{031C72CF-8D2E-442B-ACE5-E2FF5DB6E295}" srcOrd="1" destOrd="0" presId="urn:microsoft.com/office/officeart/2005/8/layout/process5"/>
    <dgm:cxn modelId="{0D394AF1-55EC-48DB-A09E-A96961DFEA5F}" type="presParOf" srcId="{031C72CF-8D2E-442B-ACE5-E2FF5DB6E295}" destId="{836E3E6E-75FF-484F-A654-624F9517A9ED}" srcOrd="0" destOrd="0" presId="urn:microsoft.com/office/officeart/2005/8/layout/process5"/>
    <dgm:cxn modelId="{F59814D8-CA2B-4C87-AE3D-D0A462743740}" type="presParOf" srcId="{42EF030F-AAF5-460E-8878-4DF0DA7FA307}" destId="{722BD62E-ED38-4EB1-ADD6-B2C26F7BDB1F}"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38436-15E5-4954-A4B6-52E463BD8F1A}">
      <dsp:nvSpPr>
        <dsp:cNvPr id="0" name=""/>
        <dsp:cNvSpPr/>
      </dsp:nvSpPr>
      <dsp:spPr>
        <a:xfrm>
          <a:off x="9912" y="553100"/>
          <a:ext cx="2962776" cy="1777665"/>
        </a:xfrm>
        <a:prstGeom prst="roundRect">
          <a:avLst>
            <a:gd name="adj" fmla="val 10000"/>
          </a:avLst>
        </a:prstGeom>
        <a:gradFill flip="none" rotWithShape="1">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path path="rect">
            <a:fillToRect r="100000" b="100000"/>
          </a:path>
          <a:tileRect l="-100000" t="-100000"/>
        </a:gra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Prihvatljivi</a:t>
          </a:r>
          <a:r>
            <a:rPr lang="en-US" sz="1400" kern="1200"/>
            <a:t> </a:t>
          </a:r>
          <a:r>
            <a:rPr lang="en-US" sz="1400" kern="1200" err="1"/>
            <a:t>prijavitelji</a:t>
          </a:r>
          <a:r>
            <a:rPr lang="en-US" sz="1400" kern="1200"/>
            <a:t>: MSP-</a:t>
          </a:r>
          <a:r>
            <a:rPr lang="en-US" sz="1400" kern="1200" err="1"/>
            <a:t>ovi</a:t>
          </a:r>
          <a:endParaRPr lang="hr-HR" sz="1400" kern="1200"/>
        </a:p>
      </dsp:txBody>
      <dsp:txXfrm>
        <a:off x="61978" y="605166"/>
        <a:ext cx="2858644" cy="1673533"/>
      </dsp:txXfrm>
    </dsp:sp>
    <dsp:sp modelId="{B0C5E4FA-7D3F-4F77-B370-A1FC73D6541D}">
      <dsp:nvSpPr>
        <dsp:cNvPr id="0" name=""/>
        <dsp:cNvSpPr/>
      </dsp:nvSpPr>
      <dsp:spPr>
        <a:xfrm>
          <a:off x="3268966" y="1074548"/>
          <a:ext cx="628108" cy="73476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hr-HR" sz="3100" kern="1200"/>
        </a:p>
      </dsp:txBody>
      <dsp:txXfrm>
        <a:off x="3268966" y="1221502"/>
        <a:ext cx="439676" cy="440860"/>
      </dsp:txXfrm>
    </dsp:sp>
    <dsp:sp modelId="{AE6EA9D3-2815-4204-912D-782FCFFB5A95}">
      <dsp:nvSpPr>
        <dsp:cNvPr id="0" name=""/>
        <dsp:cNvSpPr/>
      </dsp:nvSpPr>
      <dsp:spPr>
        <a:xfrm>
          <a:off x="4157799" y="553100"/>
          <a:ext cx="2962776" cy="1777665"/>
        </a:xfrm>
        <a:prstGeom prst="roundRect">
          <a:avLst>
            <a:gd name="adj" fmla="val 10000"/>
          </a:avLst>
        </a:prstGeom>
        <a:gradFill flip="none" rotWithShape="1">
          <a:gsLst>
            <a:gs pos="0">
              <a:schemeClr val="accent2">
                <a:lumMod val="5000"/>
                <a:lumOff val="95000"/>
              </a:schemeClr>
            </a:gs>
            <a:gs pos="98000">
              <a:srgbClr val="BCCAAE"/>
            </a:gs>
          </a:gsLst>
          <a:lin ang="5400000" scaled="1"/>
          <a:tileRect/>
        </a:gra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err="1"/>
            <a:t>Svrha</a:t>
          </a:r>
          <a:r>
            <a:rPr lang="en-GB" sz="1400" b="1" kern="1200"/>
            <a:t>: </a:t>
          </a:r>
          <a:r>
            <a:rPr lang="hr-HR" sz="1400" kern="1200"/>
            <a:t>Olakšati pristup međunarodnom tržištu i povećati konkurentnost MSP-ova kroz dostizanje primjenjive razine međunarodno priznatih normi i standarda kao i sustava upravljanja</a:t>
          </a:r>
        </a:p>
      </dsp:txBody>
      <dsp:txXfrm>
        <a:off x="4209865" y="605166"/>
        <a:ext cx="2858644" cy="1673533"/>
      </dsp:txXfrm>
    </dsp:sp>
    <dsp:sp modelId="{EC473B22-0325-429D-AD05-6D9B1B4F896F}">
      <dsp:nvSpPr>
        <dsp:cNvPr id="0" name=""/>
        <dsp:cNvSpPr/>
      </dsp:nvSpPr>
      <dsp:spPr>
        <a:xfrm>
          <a:off x="7416853" y="1065496"/>
          <a:ext cx="628108" cy="73476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hr-HR" sz="3100" kern="1200"/>
        </a:p>
      </dsp:txBody>
      <dsp:txXfrm>
        <a:off x="7416853" y="1212450"/>
        <a:ext cx="439676" cy="440860"/>
      </dsp:txXfrm>
    </dsp:sp>
    <dsp:sp modelId="{990512F3-DCDA-40B2-BC76-152E2E3924A9}">
      <dsp:nvSpPr>
        <dsp:cNvPr id="0" name=""/>
        <dsp:cNvSpPr/>
      </dsp:nvSpPr>
      <dsp:spPr>
        <a:xfrm>
          <a:off x="8305686" y="553100"/>
          <a:ext cx="2962776" cy="1777665"/>
        </a:xfrm>
        <a:prstGeom prst="roundRect">
          <a:avLst>
            <a:gd name="adj" fmla="val 10000"/>
          </a:avLst>
        </a:prstGeom>
        <a:gradFill flip="none" rotWithShape="1">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path path="rect">
            <a:fillToRect t="100000" r="100000"/>
          </a:path>
          <a:tileRect l="-100000" b="-100000"/>
        </a:gra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err="1"/>
            <a:t>Potpore</a:t>
          </a:r>
          <a:r>
            <a:rPr lang="en-GB" sz="1400" kern="1200"/>
            <a:t> male </a:t>
          </a:r>
          <a:r>
            <a:rPr lang="en-GB" sz="1400" kern="1200" err="1"/>
            <a:t>vrijednosti</a:t>
          </a:r>
          <a:r>
            <a:rPr lang="en-GB" sz="1400" kern="1200"/>
            <a:t> (</a:t>
          </a:r>
          <a:r>
            <a:rPr lang="en-GB" sz="1400" kern="1200" err="1"/>
            <a:t>Uredba</a:t>
          </a:r>
          <a:r>
            <a:rPr lang="en-GB" sz="1400" kern="1200"/>
            <a:t> </a:t>
          </a:r>
          <a:r>
            <a:rPr lang="en-GB" sz="1400" kern="1200" err="1"/>
            <a:t>Komisije</a:t>
          </a:r>
          <a:r>
            <a:rPr lang="en-GB" sz="1400" kern="1200"/>
            <a:t> (EU) 2023/2831)</a:t>
          </a:r>
          <a:endParaRPr lang="hr-HR" sz="1400" kern="1200"/>
        </a:p>
      </dsp:txBody>
      <dsp:txXfrm>
        <a:off x="8357752" y="605166"/>
        <a:ext cx="2858644" cy="16735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396AA-F027-48C4-82A1-F2DDFE9A3F4F}">
      <dsp:nvSpPr>
        <dsp:cNvPr id="0" name=""/>
        <dsp:cNvSpPr/>
      </dsp:nvSpPr>
      <dsp:spPr>
        <a:xfrm>
          <a:off x="3936" y="9731"/>
          <a:ext cx="2276790" cy="691200"/>
        </a:xfrm>
        <a:prstGeom prst="roundRect">
          <a:avLst>
            <a:gd name="adj" fmla="val 10000"/>
          </a:avLst>
        </a:prstGeom>
        <a:solidFill>
          <a:srgbClr val="0070C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hr-BA" sz="1600" b="1" kern="1200" dirty="0">
              <a:solidFill>
                <a:sysClr val="window" lastClr="FFFFFF"/>
              </a:solidFill>
              <a:latin typeface="Arial Narrow" panose="020B0606020202030204" pitchFamily="34" charset="0"/>
              <a:ea typeface="+mn-ea"/>
              <a:cs typeface="+mn-cs"/>
            </a:rPr>
            <a:t>Podnošenje ZNS-a</a:t>
          </a:r>
        </a:p>
      </dsp:txBody>
      <dsp:txXfrm>
        <a:off x="17432" y="23227"/>
        <a:ext cx="2249798" cy="433808"/>
      </dsp:txXfrm>
    </dsp:sp>
    <dsp:sp modelId="{10BDD879-2725-43EB-9BAE-7914F8C85D87}">
      <dsp:nvSpPr>
        <dsp:cNvPr id="0" name=""/>
        <dsp:cNvSpPr/>
      </dsp:nvSpPr>
      <dsp:spPr>
        <a:xfrm>
          <a:off x="424548" y="508703"/>
          <a:ext cx="2259158" cy="3236327"/>
        </a:xfrm>
        <a:prstGeom prst="roundRect">
          <a:avLst>
            <a:gd name="adj" fmla="val 10000"/>
          </a:avLst>
        </a:prstGeom>
        <a:solidFill>
          <a:sysClr val="window" lastClr="FFFFFF">
            <a:alpha val="90000"/>
            <a:hueOff val="0"/>
            <a:satOff val="0"/>
            <a:lumOff val="0"/>
            <a:alphaOff val="0"/>
          </a:sysClr>
        </a:solidFill>
        <a:ln w="25400" cap="flat" cmpd="sng" algn="ctr">
          <a:solidFill>
            <a:srgbClr val="00A7E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Korisnik priprema i podnosi ZNS kroz sustav eKohezija </a:t>
          </a:r>
          <a:r>
            <a:rPr lang="hr-HR" sz="1400" kern="1200" dirty="0">
              <a:solidFill>
                <a:prstClr val="black">
                  <a:hueOff val="0"/>
                  <a:satOff val="0"/>
                  <a:lumOff val="0"/>
                  <a:alphaOff val="0"/>
                </a:prstClr>
              </a:solidFill>
              <a:latin typeface="Arial Narrow" panose="020B0606020202030204" pitchFamily="34" charset="0"/>
              <a:ea typeface="+mn-ea"/>
              <a:cs typeface="+mn-cs"/>
            </a:rPr>
            <a:t>u roku </a:t>
          </a:r>
          <a:r>
            <a:rPr lang="hr-HR" sz="1400" b="1" kern="1200" dirty="0">
              <a:solidFill>
                <a:prstClr val="black">
                  <a:hueOff val="0"/>
                  <a:satOff val="0"/>
                  <a:lumOff val="0"/>
                  <a:alphaOff val="0"/>
                </a:prstClr>
              </a:solidFill>
              <a:latin typeface="Arial Narrow" panose="020B0606020202030204" pitchFamily="34" charset="0"/>
              <a:ea typeface="+mn-ea"/>
              <a:cs typeface="+mn-cs"/>
            </a:rPr>
            <a:t>15 dana </a:t>
          </a:r>
          <a:r>
            <a:rPr lang="hr-HR" sz="1400" kern="1200" dirty="0">
              <a:solidFill>
                <a:prstClr val="black">
                  <a:hueOff val="0"/>
                  <a:satOff val="0"/>
                  <a:lumOff val="0"/>
                  <a:alphaOff val="0"/>
                </a:prstClr>
              </a:solidFill>
              <a:latin typeface="Arial Narrow" panose="020B0606020202030204" pitchFamily="34" charset="0"/>
              <a:ea typeface="+mn-ea"/>
              <a:cs typeface="+mn-cs"/>
            </a:rPr>
            <a:t>od isteka svaka tri mjeseca od datuma sklapanja</a:t>
          </a:r>
          <a:r>
            <a:rPr lang="en-US" sz="1400" kern="1200" dirty="0">
              <a:solidFill>
                <a:prstClr val="black">
                  <a:hueOff val="0"/>
                  <a:satOff val="0"/>
                  <a:lumOff val="0"/>
                  <a:alphaOff val="0"/>
                </a:prstClr>
              </a:solidFill>
              <a:latin typeface="Arial Narrow" panose="020B0606020202030204" pitchFamily="34" charset="0"/>
              <a:ea typeface="+mn-ea"/>
              <a:cs typeface="+mn-cs"/>
            </a:rPr>
            <a:t> </a:t>
          </a:r>
          <a:r>
            <a:rPr lang="hr-HR" sz="1400" kern="1200" dirty="0">
              <a:solidFill>
                <a:prstClr val="black">
                  <a:hueOff val="0"/>
                  <a:satOff val="0"/>
                  <a:lumOff val="0"/>
                  <a:alphaOff val="0"/>
                </a:prstClr>
              </a:solidFill>
              <a:latin typeface="Arial Narrow" panose="020B0606020202030204" pitchFamily="34" charset="0"/>
              <a:ea typeface="+mn-ea"/>
              <a:cs typeface="+mn-cs"/>
            </a:rPr>
            <a:t>Ugovora za to tromjesečno razdoblje</a:t>
          </a:r>
          <a:endParaRPr lang="hr-BA" sz="1400" kern="1200" dirty="0">
            <a:solidFill>
              <a:prstClr val="black">
                <a:hueOff val="0"/>
                <a:satOff val="0"/>
                <a:lumOff val="0"/>
                <a:alphaOff val="0"/>
              </a:prstClr>
            </a:solidFill>
            <a:latin typeface="Arial Narrow" panose="020B0606020202030204" pitchFamily="34" charset="0"/>
            <a:ea typeface="+mn-ea"/>
            <a:cs typeface="+mn-cs"/>
          </a:endParaRPr>
        </a:p>
        <a:p>
          <a:pPr marL="114300" lvl="1" indent="-114300" algn="l" defTabSz="622300">
            <a:lnSpc>
              <a:spcPct val="90000"/>
            </a:lnSpc>
            <a:spcBef>
              <a:spcPct val="0"/>
            </a:spcBef>
            <a:spcAft>
              <a:spcPct val="15000"/>
            </a:spcAft>
            <a:buChar char="•"/>
          </a:pPr>
          <a:endParaRPr lang="hr-BA" sz="1400" kern="1200" dirty="0">
            <a:solidFill>
              <a:prstClr val="black">
                <a:hueOff val="0"/>
                <a:satOff val="0"/>
                <a:lumOff val="0"/>
                <a:alphaOff val="0"/>
              </a:prstClr>
            </a:solidFill>
            <a:latin typeface="Arial Narrow" panose="020B0606020202030204" pitchFamily="34" charset="0"/>
            <a:ea typeface="+mn-ea"/>
            <a:cs typeface="+mn-cs"/>
          </a:endParaRPr>
        </a:p>
        <a:p>
          <a:pPr marL="114300" lvl="1" indent="-114300" algn="just" defTabSz="622300">
            <a:lnSpc>
              <a:spcPct val="90000"/>
            </a:lnSpc>
            <a:spcBef>
              <a:spcPct val="0"/>
            </a:spcBef>
            <a:spcAft>
              <a:spcPct val="15000"/>
            </a:spcAft>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Korisnik izvještava o ostvarenim aktivnostima </a:t>
          </a:r>
          <a:br>
            <a:rPr lang="en-US" sz="1400" kern="1200" dirty="0">
              <a:solidFill>
                <a:prstClr val="black">
                  <a:hueOff val="0"/>
                  <a:satOff val="0"/>
                  <a:lumOff val="0"/>
                  <a:alphaOff val="0"/>
                </a:prstClr>
              </a:solidFill>
              <a:latin typeface="Arial Narrow" panose="020B0606020202030204" pitchFamily="34" charset="0"/>
              <a:ea typeface="+mn-ea"/>
              <a:cs typeface="+mn-cs"/>
            </a:rPr>
          </a:br>
          <a:r>
            <a:rPr lang="hr-BA" sz="1400" kern="1200" dirty="0">
              <a:solidFill>
                <a:prstClr val="black">
                  <a:hueOff val="0"/>
                  <a:satOff val="0"/>
                  <a:lumOff val="0"/>
                  <a:alphaOff val="0"/>
                </a:prstClr>
              </a:solidFill>
              <a:latin typeface="Arial Narrow" panose="020B0606020202030204" pitchFamily="34" charset="0"/>
              <a:ea typeface="+mn-ea"/>
              <a:cs typeface="+mn-cs"/>
            </a:rPr>
            <a:t>te prilaže dokumentaciju povezanu s nastankom i plaćanjem troškova koji se potražuju u ZNS-u i šalje ga PT2 u elektroničkom obliku kroz sustav eKohezija</a:t>
          </a:r>
        </a:p>
      </dsp:txBody>
      <dsp:txXfrm>
        <a:off x="490716" y="574871"/>
        <a:ext cx="2126822" cy="3103991"/>
      </dsp:txXfrm>
    </dsp:sp>
    <dsp:sp modelId="{65ABA4A9-7C1E-4640-BD8E-766B76AE6743}">
      <dsp:nvSpPr>
        <dsp:cNvPr id="0" name=""/>
        <dsp:cNvSpPr/>
      </dsp:nvSpPr>
      <dsp:spPr>
        <a:xfrm rot="9106">
          <a:off x="2571271" y="43205"/>
          <a:ext cx="641484" cy="500565"/>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hr-BA" sz="1300" kern="1200">
            <a:solidFill>
              <a:sysClr val="window" lastClr="FFFFFF"/>
            </a:solidFill>
            <a:latin typeface="Calibri"/>
            <a:ea typeface="+mn-ea"/>
            <a:cs typeface="+mn-cs"/>
          </a:endParaRPr>
        </a:p>
      </dsp:txBody>
      <dsp:txXfrm>
        <a:off x="2571271" y="143119"/>
        <a:ext cx="491315" cy="300339"/>
      </dsp:txXfrm>
    </dsp:sp>
    <dsp:sp modelId="{4A7AC111-213A-432C-838E-BA4B487E5AA7}">
      <dsp:nvSpPr>
        <dsp:cNvPr id="0" name=""/>
        <dsp:cNvSpPr/>
      </dsp:nvSpPr>
      <dsp:spPr>
        <a:xfrm>
          <a:off x="3491070" y="18615"/>
          <a:ext cx="2010535" cy="691200"/>
        </a:xfrm>
        <a:prstGeom prst="roundRect">
          <a:avLst>
            <a:gd name="adj" fmla="val 10000"/>
          </a:avLst>
        </a:prstGeom>
        <a:solidFill>
          <a:srgbClr val="0097C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hr-BA" sz="1600" b="1" kern="1200" dirty="0">
              <a:solidFill>
                <a:sysClr val="window" lastClr="FFFFFF"/>
              </a:solidFill>
              <a:latin typeface="Arial Narrow" panose="020B0606020202030204" pitchFamily="34" charset="0"/>
              <a:ea typeface="+mn-ea"/>
              <a:cs typeface="+mn-cs"/>
            </a:rPr>
            <a:t>Provjera ZNS-a</a:t>
          </a:r>
        </a:p>
      </dsp:txBody>
      <dsp:txXfrm>
        <a:off x="3504566" y="32111"/>
        <a:ext cx="1983543" cy="433808"/>
      </dsp:txXfrm>
    </dsp:sp>
    <dsp:sp modelId="{B3EF498E-7403-4273-AEEE-449CED587190}">
      <dsp:nvSpPr>
        <dsp:cNvPr id="0" name=""/>
        <dsp:cNvSpPr/>
      </dsp:nvSpPr>
      <dsp:spPr>
        <a:xfrm>
          <a:off x="3802973" y="535356"/>
          <a:ext cx="2210322" cy="3200790"/>
        </a:xfrm>
        <a:prstGeom prst="roundRect">
          <a:avLst>
            <a:gd name="adj" fmla="val 10000"/>
          </a:avLst>
        </a:prstGeom>
        <a:solidFill>
          <a:sysClr val="window" lastClr="FFFFFF">
            <a:alpha val="90000"/>
            <a:hueOff val="0"/>
            <a:satOff val="0"/>
            <a:lumOff val="0"/>
            <a:alphaOff val="0"/>
          </a:sysClr>
        </a:solidFill>
        <a:ln w="25400" cap="flat" cmpd="sng" algn="ctr">
          <a:solidFill>
            <a:srgbClr val="00A7E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PT2 u roku </a:t>
          </a:r>
          <a:r>
            <a:rPr lang="hr-BA" sz="1400" b="1" kern="1200" dirty="0">
              <a:solidFill>
                <a:prstClr val="black">
                  <a:hueOff val="0"/>
                  <a:satOff val="0"/>
                  <a:lumOff val="0"/>
                  <a:alphaOff val="0"/>
                </a:prstClr>
              </a:solidFill>
              <a:latin typeface="Arial Narrow" panose="020B0606020202030204" pitchFamily="34" charset="0"/>
              <a:ea typeface="+mn-ea"/>
              <a:cs typeface="+mn-cs"/>
            </a:rPr>
            <a:t>30 dana</a:t>
          </a:r>
          <a:r>
            <a:rPr lang="en-US" sz="1400" b="1" kern="1200" dirty="0">
              <a:solidFill>
                <a:prstClr val="black">
                  <a:hueOff val="0"/>
                  <a:satOff val="0"/>
                  <a:lumOff val="0"/>
                  <a:alphaOff val="0"/>
                </a:prstClr>
              </a:solidFill>
              <a:latin typeface="Arial Narrow" panose="020B0606020202030204" pitchFamily="34" charset="0"/>
              <a:ea typeface="+mn-ea"/>
              <a:cs typeface="+mn-cs"/>
            </a:rPr>
            <a:t>/60 dana </a:t>
          </a:r>
          <a:r>
            <a:rPr lang="en-US" sz="1400" b="0" kern="1200" dirty="0">
              <a:solidFill>
                <a:prstClr val="black">
                  <a:hueOff val="0"/>
                  <a:satOff val="0"/>
                  <a:lumOff val="0"/>
                  <a:alphaOff val="0"/>
                </a:prstClr>
              </a:solidFill>
              <a:latin typeface="Arial Narrow" panose="020B0606020202030204" pitchFamily="34" charset="0"/>
              <a:ea typeface="+mn-ea"/>
              <a:cs typeface="+mn-cs"/>
            </a:rPr>
            <a:t>(ZZNS)</a:t>
          </a:r>
          <a:r>
            <a:rPr lang="hr-BA" sz="1400" b="0" kern="1200" dirty="0">
              <a:solidFill>
                <a:prstClr val="black">
                  <a:hueOff val="0"/>
                  <a:satOff val="0"/>
                  <a:lumOff val="0"/>
                  <a:alphaOff val="0"/>
                </a:prstClr>
              </a:solidFill>
              <a:latin typeface="Arial Narrow" panose="020B0606020202030204" pitchFamily="34" charset="0"/>
              <a:ea typeface="+mn-ea"/>
              <a:cs typeface="+mn-cs"/>
            </a:rPr>
            <a:t> </a:t>
          </a:r>
          <a:r>
            <a:rPr lang="hr-BA" sz="1400" kern="1200" dirty="0">
              <a:solidFill>
                <a:prstClr val="black">
                  <a:hueOff val="0"/>
                  <a:satOff val="0"/>
                  <a:lumOff val="0"/>
                  <a:alphaOff val="0"/>
                </a:prstClr>
              </a:solidFill>
              <a:latin typeface="Arial Narrow" panose="020B0606020202030204" pitchFamily="34" charset="0"/>
              <a:ea typeface="+mn-ea"/>
              <a:cs typeface="+mn-cs"/>
            </a:rPr>
            <a:t>od dana primitka provjerava </a:t>
          </a:r>
          <a:br>
            <a:rPr lang="en-US" sz="1400" kern="1200" dirty="0">
              <a:solidFill>
                <a:prstClr val="black">
                  <a:hueOff val="0"/>
                  <a:satOff val="0"/>
                  <a:lumOff val="0"/>
                  <a:alphaOff val="0"/>
                </a:prstClr>
              </a:solidFill>
              <a:latin typeface="Arial Narrow" panose="020B0606020202030204" pitchFamily="34" charset="0"/>
              <a:ea typeface="+mn-ea"/>
              <a:cs typeface="+mn-cs"/>
            </a:rPr>
          </a:br>
          <a:r>
            <a:rPr lang="hr-BA" sz="1400" kern="1200" dirty="0">
              <a:solidFill>
                <a:prstClr val="black">
                  <a:hueOff val="0"/>
                  <a:satOff val="0"/>
                  <a:lumOff val="0"/>
                  <a:alphaOff val="0"/>
                </a:prstClr>
              </a:solidFill>
              <a:latin typeface="Arial Narrow" panose="020B0606020202030204" pitchFamily="34" charset="0"/>
              <a:ea typeface="+mn-ea"/>
              <a:cs typeface="+mn-cs"/>
            </a:rPr>
            <a:t>i odobrava ZNS </a:t>
          </a:r>
          <a:br>
            <a:rPr lang="en-US" sz="1400" kern="1200" dirty="0">
              <a:solidFill>
                <a:prstClr val="black">
                  <a:hueOff val="0"/>
                  <a:satOff val="0"/>
                  <a:lumOff val="0"/>
                  <a:alphaOff val="0"/>
                </a:prstClr>
              </a:solidFill>
              <a:latin typeface="Arial Narrow" panose="020B0606020202030204" pitchFamily="34" charset="0"/>
              <a:ea typeface="+mn-ea"/>
              <a:cs typeface="+mn-cs"/>
            </a:rPr>
          </a:br>
          <a:r>
            <a:rPr lang="hr-BA" sz="1400" kern="1200" dirty="0">
              <a:solidFill>
                <a:prstClr val="black">
                  <a:hueOff val="0"/>
                  <a:satOff val="0"/>
                  <a:lumOff val="0"/>
                  <a:alphaOff val="0"/>
                </a:prstClr>
              </a:solidFill>
              <a:latin typeface="Arial Narrow" panose="020B0606020202030204" pitchFamily="34" charset="0"/>
              <a:ea typeface="+mn-ea"/>
              <a:cs typeface="+mn-cs"/>
            </a:rPr>
            <a:t>(sukladno Uputama za prijavitelje i Pravilniku </a:t>
          </a:r>
          <a:br>
            <a:rPr lang="en-US" sz="1400" kern="1200" dirty="0">
              <a:solidFill>
                <a:prstClr val="black">
                  <a:hueOff val="0"/>
                  <a:satOff val="0"/>
                  <a:lumOff val="0"/>
                  <a:alphaOff val="0"/>
                </a:prstClr>
              </a:solidFill>
              <a:latin typeface="Arial Narrow" panose="020B0606020202030204" pitchFamily="34" charset="0"/>
              <a:ea typeface="+mn-ea"/>
              <a:cs typeface="+mn-cs"/>
            </a:rPr>
          </a:br>
          <a:r>
            <a:rPr lang="hr-BA" sz="1400" kern="1200" dirty="0">
              <a:solidFill>
                <a:prstClr val="black">
                  <a:hueOff val="0"/>
                  <a:satOff val="0"/>
                  <a:lumOff val="0"/>
                  <a:alphaOff val="0"/>
                </a:prstClr>
              </a:solidFill>
              <a:latin typeface="Arial Narrow" panose="020B0606020202030204" pitchFamily="34" charset="0"/>
              <a:ea typeface="+mn-ea"/>
              <a:cs typeface="+mn-cs"/>
            </a:rPr>
            <a:t>o prihvatljivosti troškova) </a:t>
          </a:r>
        </a:p>
        <a:p>
          <a:pPr marL="114300" lvl="1" indent="-114300" algn="just" defTabSz="622300">
            <a:lnSpc>
              <a:spcPct val="90000"/>
            </a:lnSpc>
            <a:spcBef>
              <a:spcPct val="0"/>
            </a:spcBef>
            <a:spcAft>
              <a:spcPct val="15000"/>
            </a:spcAft>
            <a:buChar char="•"/>
          </a:pPr>
          <a:endParaRPr lang="hr-BA" sz="1400" kern="1200" dirty="0">
            <a:solidFill>
              <a:prstClr val="black">
                <a:hueOff val="0"/>
                <a:satOff val="0"/>
                <a:lumOff val="0"/>
                <a:alphaOff val="0"/>
              </a:prstClr>
            </a:solidFill>
            <a:latin typeface="Arial Narrow" panose="020B0606020202030204" pitchFamily="34" charset="0"/>
            <a:ea typeface="+mn-ea"/>
            <a:cs typeface="+mn-cs"/>
          </a:endParaRPr>
        </a:p>
        <a:p>
          <a:pPr marL="114300" lvl="1" indent="-114300" algn="just" defTabSz="622300">
            <a:lnSpc>
              <a:spcPct val="90000"/>
            </a:lnSpc>
            <a:spcBef>
              <a:spcPct val="0"/>
            </a:spcBef>
            <a:spcAft>
              <a:spcPct val="15000"/>
            </a:spcAft>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Po</a:t>
          </a:r>
          <a:r>
            <a:rPr lang="en-US" sz="1400" kern="1200" dirty="0">
              <a:solidFill>
                <a:prstClr val="black">
                  <a:hueOff val="0"/>
                  <a:satOff val="0"/>
                  <a:lumOff val="0"/>
                  <a:alphaOff val="0"/>
                </a:prstClr>
              </a:solidFill>
              <a:latin typeface="Arial Narrow" panose="020B0606020202030204" pitchFamily="34" charset="0"/>
              <a:ea typeface="+mn-ea"/>
              <a:cs typeface="+mn-cs"/>
            </a:rPr>
            <a:t> </a:t>
          </a:r>
          <a:r>
            <a:rPr lang="en-US" sz="1400" kern="1200" dirty="0" err="1">
              <a:solidFill>
                <a:prstClr val="black">
                  <a:hueOff val="0"/>
                  <a:satOff val="0"/>
                  <a:lumOff val="0"/>
                  <a:alphaOff val="0"/>
                </a:prstClr>
              </a:solidFill>
              <a:latin typeface="Arial Narrow" panose="020B0606020202030204" pitchFamily="34" charset="0"/>
              <a:ea typeface="+mn-ea"/>
              <a:cs typeface="+mn-cs"/>
            </a:rPr>
            <a:t>potrebi</a:t>
          </a:r>
          <a:r>
            <a:rPr lang="en-US" sz="1400" kern="1200" dirty="0">
              <a:solidFill>
                <a:prstClr val="black">
                  <a:hueOff val="0"/>
                  <a:satOff val="0"/>
                  <a:lumOff val="0"/>
                  <a:alphaOff val="0"/>
                </a:prstClr>
              </a:solidFill>
              <a:latin typeface="Arial Narrow" panose="020B0606020202030204" pitchFamily="34" charset="0"/>
              <a:ea typeface="+mn-ea"/>
              <a:cs typeface="+mn-cs"/>
            </a:rPr>
            <a:t> PT</a:t>
          </a:r>
          <a:r>
            <a:rPr lang="hr-HR" sz="1400" kern="1200" dirty="0">
              <a:solidFill>
                <a:prstClr val="black">
                  <a:hueOff val="0"/>
                  <a:satOff val="0"/>
                  <a:lumOff val="0"/>
                  <a:alphaOff val="0"/>
                </a:prstClr>
              </a:solidFill>
              <a:latin typeface="Arial Narrow" panose="020B0606020202030204" pitchFamily="34" charset="0"/>
              <a:ea typeface="+mn-ea"/>
              <a:cs typeface="+mn-cs"/>
            </a:rPr>
            <a:t>2</a:t>
          </a:r>
          <a:r>
            <a:rPr lang="hr-BA" sz="1400" kern="1200" dirty="0">
              <a:solidFill>
                <a:prstClr val="black">
                  <a:hueOff val="0"/>
                  <a:satOff val="0"/>
                  <a:lumOff val="0"/>
                  <a:alphaOff val="0"/>
                </a:prstClr>
              </a:solidFill>
              <a:latin typeface="Arial Narrow" panose="020B0606020202030204" pitchFamily="34" charset="0"/>
              <a:ea typeface="+mn-ea"/>
              <a:cs typeface="+mn-cs"/>
            </a:rPr>
            <a:t> traži od Korisnika dostavu dodatne dokumentacije</a:t>
          </a:r>
          <a:r>
            <a:rPr lang="en-US" sz="1400" kern="1200" dirty="0">
              <a:solidFill>
                <a:prstClr val="black">
                  <a:hueOff val="0"/>
                  <a:satOff val="0"/>
                  <a:lumOff val="0"/>
                  <a:alphaOff val="0"/>
                </a:prstClr>
              </a:solidFill>
              <a:latin typeface="Arial Narrow" panose="020B0606020202030204" pitchFamily="34" charset="0"/>
              <a:ea typeface="+mn-ea"/>
              <a:cs typeface="+mn-cs"/>
            </a:rPr>
            <a:t> </a:t>
          </a:r>
          <a:r>
            <a:rPr lang="hr-BA" sz="1400" kern="1200" dirty="0">
              <a:solidFill>
                <a:prstClr val="black">
                  <a:hueOff val="0"/>
                  <a:satOff val="0"/>
                  <a:lumOff val="0"/>
                  <a:alphaOff val="0"/>
                </a:prstClr>
              </a:solidFill>
              <a:latin typeface="Arial Narrow" panose="020B0606020202030204" pitchFamily="34" charset="0"/>
              <a:ea typeface="+mn-ea"/>
              <a:cs typeface="+mn-cs"/>
            </a:rPr>
            <a:t>- rok za dostavu pojašnjenja i/ili ispravka </a:t>
          </a:r>
          <a:r>
            <a:rPr lang="en-US" sz="1400" kern="1200" dirty="0">
              <a:solidFill>
                <a:prstClr val="black">
                  <a:hueOff val="0"/>
                  <a:satOff val="0"/>
                  <a:lumOff val="0"/>
                  <a:alphaOff val="0"/>
                </a:prstClr>
              </a:solidFill>
              <a:latin typeface="Arial Narrow" panose="020B0606020202030204" pitchFamily="34" charset="0"/>
              <a:ea typeface="+mn-ea"/>
              <a:cs typeface="+mn-cs"/>
            </a:rPr>
            <a:t>je </a:t>
          </a:r>
          <a:r>
            <a:rPr lang="hr-BA" sz="1400" kern="1200" dirty="0">
              <a:solidFill>
                <a:prstClr val="black">
                  <a:hueOff val="0"/>
                  <a:satOff val="0"/>
                  <a:lumOff val="0"/>
                  <a:alphaOff val="0"/>
                </a:prstClr>
              </a:solidFill>
              <a:latin typeface="Arial Narrow" panose="020B0606020202030204" pitchFamily="34" charset="0"/>
              <a:ea typeface="+mn-ea"/>
              <a:cs typeface="+mn-cs"/>
            </a:rPr>
            <a:t>3 d</a:t>
          </a:r>
          <a:r>
            <a:rPr lang="en-US" sz="1400" kern="1200" dirty="0">
              <a:solidFill>
                <a:prstClr val="black">
                  <a:hueOff val="0"/>
                  <a:satOff val="0"/>
                  <a:lumOff val="0"/>
                  <a:alphaOff val="0"/>
                </a:prstClr>
              </a:solidFill>
              <a:latin typeface="Arial Narrow" panose="020B0606020202030204" pitchFamily="34" charset="0"/>
              <a:ea typeface="+mn-ea"/>
              <a:cs typeface="+mn-cs"/>
            </a:rPr>
            <a:t>o</a:t>
          </a:r>
          <a:r>
            <a:rPr lang="hr-BA" sz="1400" kern="1200" dirty="0">
              <a:solidFill>
                <a:prstClr val="black">
                  <a:hueOff val="0"/>
                  <a:satOff val="0"/>
                  <a:lumOff val="0"/>
                  <a:alphaOff val="0"/>
                </a:prstClr>
              </a:solidFill>
              <a:latin typeface="Arial Narrow" panose="020B0606020202030204" pitchFamily="34" charset="0"/>
              <a:ea typeface="+mn-ea"/>
              <a:cs typeface="+mn-cs"/>
            </a:rPr>
            <a:t> 10 radnih dana</a:t>
          </a:r>
        </a:p>
      </dsp:txBody>
      <dsp:txXfrm>
        <a:off x="3867711" y="600094"/>
        <a:ext cx="2080846" cy="3071314"/>
      </dsp:txXfrm>
    </dsp:sp>
    <dsp:sp modelId="{B1310CFB-379C-43A3-B55C-4E2564BAEEAB}">
      <dsp:nvSpPr>
        <dsp:cNvPr id="0" name=""/>
        <dsp:cNvSpPr/>
      </dsp:nvSpPr>
      <dsp:spPr>
        <a:xfrm rot="21579269">
          <a:off x="5679690" y="49110"/>
          <a:ext cx="736109" cy="500565"/>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hr-BA" sz="1300" kern="1200">
            <a:solidFill>
              <a:sysClr val="window" lastClr="FFFFFF"/>
            </a:solidFill>
            <a:latin typeface="Calibri"/>
            <a:ea typeface="+mn-ea"/>
            <a:cs typeface="+mn-cs"/>
          </a:endParaRPr>
        </a:p>
      </dsp:txBody>
      <dsp:txXfrm>
        <a:off x="5679691" y="149676"/>
        <a:ext cx="585940" cy="300339"/>
      </dsp:txXfrm>
    </dsp:sp>
    <dsp:sp modelId="{F9BC3F78-2569-4E94-8670-8ED3792EAD56}">
      <dsp:nvSpPr>
        <dsp:cNvPr id="0" name=""/>
        <dsp:cNvSpPr/>
      </dsp:nvSpPr>
      <dsp:spPr>
        <a:xfrm>
          <a:off x="6577967" y="0"/>
          <a:ext cx="2010535" cy="691200"/>
        </a:xfrm>
        <a:prstGeom prst="roundRect">
          <a:avLst>
            <a:gd name="adj" fmla="val 10000"/>
          </a:avLst>
        </a:prstGeom>
        <a:solidFill>
          <a:srgbClr val="94AFD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hr-BA" sz="1600" b="1" kern="1200" dirty="0">
              <a:solidFill>
                <a:sysClr val="window" lastClr="FFFFFF"/>
              </a:solidFill>
              <a:latin typeface="Arial Narrow" panose="020B0606020202030204" pitchFamily="34" charset="0"/>
              <a:ea typeface="+mn-ea"/>
              <a:cs typeface="+mn-cs"/>
            </a:rPr>
            <a:t>Isplata sredstava</a:t>
          </a:r>
        </a:p>
      </dsp:txBody>
      <dsp:txXfrm>
        <a:off x="6591463" y="13496"/>
        <a:ext cx="1983543" cy="433808"/>
      </dsp:txXfrm>
    </dsp:sp>
    <dsp:sp modelId="{25885FB3-57ED-47E4-8084-0CEBC2F094A3}">
      <dsp:nvSpPr>
        <dsp:cNvPr id="0" name=""/>
        <dsp:cNvSpPr/>
      </dsp:nvSpPr>
      <dsp:spPr>
        <a:xfrm>
          <a:off x="6913082" y="516141"/>
          <a:ext cx="2201938" cy="3207389"/>
        </a:xfrm>
        <a:prstGeom prst="roundRect">
          <a:avLst>
            <a:gd name="adj" fmla="val 10000"/>
          </a:avLst>
        </a:prstGeom>
        <a:solidFill>
          <a:sysClr val="window" lastClr="FFFFFF">
            <a:alpha val="90000"/>
            <a:hueOff val="0"/>
            <a:satOff val="0"/>
            <a:lumOff val="0"/>
            <a:alphaOff val="0"/>
          </a:sysClr>
        </a:solidFill>
        <a:ln w="25400" cap="flat" cmpd="sng" algn="ctr">
          <a:solidFill>
            <a:srgbClr val="B1CCF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pl-PL" sz="1400" kern="1200" dirty="0">
              <a:solidFill>
                <a:prstClr val="black">
                  <a:hueOff val="0"/>
                  <a:satOff val="0"/>
                  <a:lumOff val="0"/>
                  <a:alphaOff val="0"/>
                </a:prstClr>
              </a:solidFill>
              <a:latin typeface="Arial Narrow" panose="020B0606020202030204" pitchFamily="34" charset="0"/>
              <a:ea typeface="+mn-ea"/>
              <a:cs typeface="+mn-cs"/>
            </a:rPr>
            <a:t>Rok za izvršenje plaćanja Korisniku je do 80 (osamdeset) dana od dana kada je Korisnik podnio zahtjev za isplatu predujma ili ZNS</a:t>
          </a:r>
          <a:endParaRPr lang="hr-BA" sz="1400" kern="1200" dirty="0">
            <a:solidFill>
              <a:prstClr val="black">
                <a:hueOff val="0"/>
                <a:satOff val="0"/>
                <a:lumOff val="0"/>
                <a:alphaOff val="0"/>
              </a:prstClr>
            </a:solidFill>
            <a:latin typeface="Arial Narrow" panose="020B0606020202030204" pitchFamily="34" charset="0"/>
            <a:ea typeface="+mn-ea"/>
            <a:cs typeface="+mn-cs"/>
          </a:endParaRPr>
        </a:p>
        <a:p>
          <a:pPr marL="114300" lvl="1" indent="-114300" algn="l" defTabSz="622300">
            <a:lnSpc>
              <a:spcPct val="90000"/>
            </a:lnSpc>
            <a:spcBef>
              <a:spcPct val="0"/>
            </a:spcBef>
            <a:spcAft>
              <a:spcPct val="15000"/>
            </a:spcAft>
            <a:buChar char="•"/>
          </a:pPr>
          <a:endParaRPr lang="hr-BA" sz="1400" kern="1200" dirty="0">
            <a:solidFill>
              <a:prstClr val="black">
                <a:hueOff val="0"/>
                <a:satOff val="0"/>
                <a:lumOff val="0"/>
                <a:alphaOff val="0"/>
              </a:prstClr>
            </a:solidFill>
            <a:latin typeface="Arial Narrow" panose="020B0606020202030204" pitchFamily="34" charset="0"/>
            <a:ea typeface="+mn-ea"/>
            <a:cs typeface="+mn-cs"/>
          </a:endParaRPr>
        </a:p>
        <a:p>
          <a:pPr marL="114300" lvl="1" indent="-114300" algn="l" defTabSz="622300">
            <a:lnSpc>
              <a:spcPct val="90000"/>
            </a:lnSpc>
            <a:spcBef>
              <a:spcPct val="0"/>
            </a:spcBef>
            <a:spcAft>
              <a:spcPct val="15000"/>
            </a:spcAft>
            <a:buChar char="•"/>
          </a:pPr>
          <a:r>
            <a:rPr lang="hr-BA" sz="1400" kern="1200" dirty="0">
              <a:solidFill>
                <a:prstClr val="black">
                  <a:hueOff val="0"/>
                  <a:satOff val="0"/>
                  <a:lumOff val="0"/>
                  <a:alphaOff val="0"/>
                </a:prstClr>
              </a:solidFill>
              <a:latin typeface="Arial Narrow" panose="020B0606020202030204" pitchFamily="34" charset="0"/>
              <a:ea typeface="+mn-ea"/>
              <a:cs typeface="+mn-cs"/>
            </a:rPr>
            <a:t>Isplatu vrši PT1</a:t>
          </a:r>
          <a:endParaRPr lang="hr-BA" sz="1400" kern="1200" dirty="0">
            <a:solidFill>
              <a:srgbClr val="FF0000"/>
            </a:solidFill>
            <a:latin typeface="Arial Narrow" panose="020B0606020202030204" pitchFamily="34" charset="0"/>
            <a:ea typeface="+mn-ea"/>
            <a:cs typeface="+mn-cs"/>
          </a:endParaRPr>
        </a:p>
      </dsp:txBody>
      <dsp:txXfrm>
        <a:off x="6977575" y="580634"/>
        <a:ext cx="2072952" cy="3078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2AD04-1DEB-403B-9974-F916AA3CE57D}">
      <dsp:nvSpPr>
        <dsp:cNvPr id="0" name=""/>
        <dsp:cNvSpPr/>
      </dsp:nvSpPr>
      <dsp:spPr>
        <a:xfrm>
          <a:off x="2633645" y="902751"/>
          <a:ext cx="1127008" cy="91440"/>
        </a:xfrm>
        <a:custGeom>
          <a:avLst/>
          <a:gdLst/>
          <a:ahLst/>
          <a:cxnLst/>
          <a:rect l="0" t="0" r="0" b="0"/>
          <a:pathLst>
            <a:path>
              <a:moveTo>
                <a:pt x="0" y="49981"/>
              </a:moveTo>
              <a:lnTo>
                <a:pt x="580604" y="49981"/>
              </a:lnTo>
              <a:lnTo>
                <a:pt x="580604" y="45720"/>
              </a:lnTo>
              <a:lnTo>
                <a:pt x="1127008" y="45720"/>
              </a:lnTo>
            </a:path>
          </a:pathLst>
        </a:custGeom>
        <a:noFill/>
        <a:ln w="38100" cap="flat" cmpd="sng" algn="ctr">
          <a:solidFill>
            <a:schemeClr val="accent2">
              <a:lumMod val="60000"/>
              <a:lumOff val="40000"/>
            </a:schemeClr>
          </a:solidFill>
          <a:prstDash val="solid"/>
          <a:miter lim="800000"/>
          <a:headEnd w="lg" len="lg"/>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3168208" y="944525"/>
        <a:ext cx="57880" cy="7890"/>
      </dsp:txXfrm>
    </dsp:sp>
    <dsp:sp modelId="{1F343587-7B70-45FC-BD46-2FF7EDA5A14A}">
      <dsp:nvSpPr>
        <dsp:cNvPr id="0" name=""/>
        <dsp:cNvSpPr/>
      </dsp:nvSpPr>
      <dsp:spPr>
        <a:xfrm>
          <a:off x="376596" y="280470"/>
          <a:ext cx="2258848" cy="1344522"/>
        </a:xfrm>
        <a:prstGeom prst="rect">
          <a:avLst/>
        </a:prstGeom>
        <a:gradFill flip="none" rotWithShape="1">
          <a:gsLst>
            <a:gs pos="0">
              <a:srgbClr val="BCCAAE"/>
            </a:gs>
            <a:gs pos="97000">
              <a:schemeClr val="accent1">
                <a:lumMod val="105000"/>
                <a:satMod val="103000"/>
                <a:tint val="73000"/>
              </a:schemeClr>
            </a:gs>
            <a:gs pos="100000">
              <a:srgbClr val="BCCAAE"/>
            </a:gs>
          </a:gsLst>
          <a:path path="circle">
            <a:fillToRect l="100000" t="100000"/>
          </a:path>
          <a:tileRect r="-100000" b="-100000"/>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110" tIns="176461" rIns="168110" bIns="176461" numCol="1" spcCol="1270" anchor="ctr" anchorCtr="0">
          <a:noAutofit/>
        </a:bodyPr>
        <a:lstStyle/>
        <a:p>
          <a:pPr marL="0" lvl="0" indent="0" algn="ctr" defTabSz="711200">
            <a:lnSpc>
              <a:spcPct val="90000"/>
            </a:lnSpc>
            <a:spcBef>
              <a:spcPct val="0"/>
            </a:spcBef>
            <a:spcAft>
              <a:spcPct val="35000"/>
            </a:spcAft>
            <a:buNone/>
          </a:pPr>
          <a:r>
            <a:rPr lang="en-US" sz="1600" kern="1200" err="1">
              <a:solidFill>
                <a:schemeClr val="tx1"/>
              </a:solidFill>
            </a:rPr>
            <a:t>Poduzeća</a:t>
          </a:r>
          <a:r>
            <a:rPr lang="en-US" sz="1600" kern="1200">
              <a:solidFill>
                <a:schemeClr val="tx1"/>
              </a:solidFill>
            </a:rPr>
            <a:t> </a:t>
          </a:r>
          <a:r>
            <a:rPr lang="en-US" sz="1600" kern="1200" err="1">
              <a:solidFill>
                <a:schemeClr val="tx1"/>
              </a:solidFill>
            </a:rPr>
            <a:t>koja</a:t>
          </a:r>
          <a:r>
            <a:rPr lang="en-US" sz="1600" kern="1200">
              <a:solidFill>
                <a:schemeClr val="tx1"/>
              </a:solidFill>
            </a:rPr>
            <a:t> </a:t>
          </a:r>
          <a:r>
            <a:rPr lang="en-US" sz="1600" kern="1200" err="1">
              <a:solidFill>
                <a:schemeClr val="tx1"/>
              </a:solidFill>
            </a:rPr>
            <a:t>su</a:t>
          </a:r>
          <a:r>
            <a:rPr lang="en-US" sz="1600" kern="1200">
              <a:solidFill>
                <a:schemeClr val="tx1"/>
              </a:solidFill>
            </a:rPr>
            <a:t> </a:t>
          </a:r>
          <a:r>
            <a:rPr lang="en-US" sz="1600" kern="1200" err="1">
              <a:solidFill>
                <a:schemeClr val="tx1"/>
              </a:solidFill>
            </a:rPr>
            <a:t>primila</a:t>
          </a:r>
          <a:r>
            <a:rPr lang="en-US" sz="1600" kern="1200">
              <a:solidFill>
                <a:schemeClr val="tx1"/>
              </a:solidFill>
            </a:rPr>
            <a:t> </a:t>
          </a:r>
          <a:r>
            <a:rPr lang="en-US" sz="1600" kern="1200" err="1">
              <a:solidFill>
                <a:schemeClr val="tx1"/>
              </a:solidFill>
            </a:rPr>
            <a:t>potporu</a:t>
          </a:r>
          <a:endParaRPr lang="en-US" sz="1600" kern="1200">
            <a:solidFill>
              <a:schemeClr val="tx1"/>
            </a:solidFill>
          </a:endParaRPr>
        </a:p>
      </dsp:txBody>
      <dsp:txXfrm>
        <a:off x="376596" y="280470"/>
        <a:ext cx="2258848" cy="1344522"/>
      </dsp:txXfrm>
    </dsp:sp>
    <dsp:sp modelId="{9255F25A-A01A-45CB-BD54-9A2EC43BE3E4}">
      <dsp:nvSpPr>
        <dsp:cNvPr id="0" name=""/>
        <dsp:cNvSpPr/>
      </dsp:nvSpPr>
      <dsp:spPr>
        <a:xfrm>
          <a:off x="6410846" y="902751"/>
          <a:ext cx="1154522" cy="91440"/>
        </a:xfrm>
        <a:custGeom>
          <a:avLst/>
          <a:gdLst/>
          <a:ahLst/>
          <a:cxnLst/>
          <a:rect l="0" t="0" r="0" b="0"/>
          <a:pathLst>
            <a:path>
              <a:moveTo>
                <a:pt x="0" y="45720"/>
              </a:moveTo>
              <a:lnTo>
                <a:pt x="594361" y="45720"/>
              </a:lnTo>
              <a:lnTo>
                <a:pt x="594361" y="50701"/>
              </a:lnTo>
              <a:lnTo>
                <a:pt x="1154522" y="50701"/>
              </a:lnTo>
            </a:path>
          </a:pathLst>
        </a:custGeom>
        <a:noFill/>
        <a:ln w="38100" cap="flat" cmpd="sng" algn="ctr">
          <a:solidFill>
            <a:schemeClr val="accent4">
              <a:lumMod val="40000"/>
              <a:lumOff val="60000"/>
            </a:schemeClr>
          </a:solidFill>
          <a:prstDash val="solid"/>
          <a:miter lim="800000"/>
          <a:headEnd w="lg" len="lg"/>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6958479" y="944525"/>
        <a:ext cx="59256" cy="7890"/>
      </dsp:txXfrm>
    </dsp:sp>
    <dsp:sp modelId="{5EFC92ED-C4C9-4BB2-BAC3-307BD2BFEE64}">
      <dsp:nvSpPr>
        <dsp:cNvPr id="0" name=""/>
        <dsp:cNvSpPr/>
      </dsp:nvSpPr>
      <dsp:spPr>
        <a:xfrm>
          <a:off x="3793053" y="338004"/>
          <a:ext cx="2619593" cy="1220933"/>
        </a:xfrm>
        <a:prstGeom prst="rect">
          <a:avLst/>
        </a:prstGeom>
        <a:gradFill rotWithShape="0">
          <a:gsLst>
            <a:gs pos="0">
              <a:srgbClr val="BCCAAE"/>
            </a:gs>
            <a:gs pos="97000">
              <a:schemeClr val="accent1">
                <a:lumMod val="105000"/>
                <a:satMod val="103000"/>
                <a:tint val="73000"/>
              </a:schemeClr>
            </a:gs>
            <a:gs pos="100000">
              <a:srgbClr val="BCCAAE"/>
            </a:gs>
          </a:gsLst>
          <a:path path="circle">
            <a:fillToRect l="100000" t="100000"/>
          </a:path>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110" tIns="176461" rIns="168110" bIns="176461" numCol="1" spcCol="1270" anchor="ctr" anchorCtr="0">
          <a:noAutofit/>
        </a:bodyPr>
        <a:lstStyle/>
        <a:p>
          <a:pPr marL="0" lvl="0" indent="0" algn="ctr" defTabSz="711200">
            <a:lnSpc>
              <a:spcPct val="90000"/>
            </a:lnSpc>
            <a:spcBef>
              <a:spcPct val="0"/>
            </a:spcBef>
            <a:spcAft>
              <a:spcPct val="35000"/>
            </a:spcAft>
            <a:buNone/>
          </a:pPr>
          <a:r>
            <a:rPr lang="en-US" sz="1600" kern="1200" err="1">
              <a:solidFill>
                <a:schemeClr val="tx1"/>
              </a:solidFill>
            </a:rPr>
            <a:t>Poduzeća</a:t>
          </a:r>
          <a:r>
            <a:rPr lang="en-US" sz="1600" kern="1200">
              <a:solidFill>
                <a:schemeClr val="tx1"/>
              </a:solidFill>
            </a:rPr>
            <a:t> </a:t>
          </a:r>
          <a:r>
            <a:rPr lang="en-US" sz="1600" kern="1200" err="1">
              <a:solidFill>
                <a:schemeClr val="tx1"/>
              </a:solidFill>
            </a:rPr>
            <a:t>koja</a:t>
          </a:r>
          <a:r>
            <a:rPr lang="en-US" sz="1600" kern="1200">
              <a:solidFill>
                <a:schemeClr val="tx1"/>
              </a:solidFill>
            </a:rPr>
            <a:t> </a:t>
          </a:r>
          <a:r>
            <a:rPr lang="en-US" sz="1600" kern="1200" err="1">
              <a:solidFill>
                <a:schemeClr val="tx1"/>
              </a:solidFill>
            </a:rPr>
            <a:t>su</a:t>
          </a:r>
          <a:r>
            <a:rPr lang="en-US" sz="1600" kern="1200">
              <a:solidFill>
                <a:schemeClr val="tx1"/>
              </a:solidFill>
            </a:rPr>
            <a:t> </a:t>
          </a:r>
          <a:r>
            <a:rPr lang="en-US" sz="1600" kern="1200" err="1">
              <a:solidFill>
                <a:schemeClr val="tx1"/>
              </a:solidFill>
            </a:rPr>
            <a:t>primila</a:t>
          </a:r>
          <a:r>
            <a:rPr lang="en-US" sz="1600" kern="1200">
              <a:solidFill>
                <a:schemeClr val="tx1"/>
              </a:solidFill>
            </a:rPr>
            <a:t> </a:t>
          </a:r>
          <a:r>
            <a:rPr lang="en-US" sz="1600" kern="1200" err="1">
              <a:solidFill>
                <a:schemeClr val="tx1"/>
              </a:solidFill>
            </a:rPr>
            <a:t>potporu</a:t>
          </a:r>
          <a:r>
            <a:rPr lang="en-US" sz="1600" kern="1200">
              <a:solidFill>
                <a:schemeClr val="tx1"/>
              </a:solidFill>
            </a:rPr>
            <a:t> u </a:t>
          </a:r>
          <a:r>
            <a:rPr lang="en-US" sz="1600" kern="1200" err="1">
              <a:solidFill>
                <a:schemeClr val="tx1"/>
              </a:solidFill>
            </a:rPr>
            <a:t>obliku</a:t>
          </a:r>
          <a:r>
            <a:rPr lang="en-US" sz="1600" kern="1200">
              <a:solidFill>
                <a:schemeClr val="tx1"/>
              </a:solidFill>
            </a:rPr>
            <a:t> </a:t>
          </a:r>
          <a:r>
            <a:rPr lang="en-US" sz="1600" kern="1200" err="1">
              <a:solidFill>
                <a:schemeClr val="tx1"/>
              </a:solidFill>
            </a:rPr>
            <a:t>bespovratnih</a:t>
          </a:r>
          <a:r>
            <a:rPr lang="en-US" sz="1600" kern="1200">
              <a:solidFill>
                <a:schemeClr val="tx1"/>
              </a:solidFill>
            </a:rPr>
            <a:t> </a:t>
          </a:r>
          <a:r>
            <a:rPr lang="en-US" sz="1600" kern="1200" err="1">
              <a:solidFill>
                <a:schemeClr val="tx1"/>
              </a:solidFill>
            </a:rPr>
            <a:t>sredstava</a:t>
          </a:r>
          <a:endParaRPr lang="en-US" sz="1600" kern="1200">
            <a:solidFill>
              <a:schemeClr val="tx1"/>
            </a:solidFill>
          </a:endParaRPr>
        </a:p>
      </dsp:txBody>
      <dsp:txXfrm>
        <a:off x="3793053" y="338004"/>
        <a:ext cx="2619593" cy="1220933"/>
      </dsp:txXfrm>
    </dsp:sp>
    <dsp:sp modelId="{D508067A-231C-4253-85F2-8555F49F08FC}">
      <dsp:nvSpPr>
        <dsp:cNvPr id="0" name=""/>
        <dsp:cNvSpPr/>
      </dsp:nvSpPr>
      <dsp:spPr>
        <a:xfrm>
          <a:off x="1521579" y="1591153"/>
          <a:ext cx="7133191" cy="555460"/>
        </a:xfrm>
        <a:custGeom>
          <a:avLst/>
          <a:gdLst/>
          <a:ahLst/>
          <a:cxnLst/>
          <a:rect l="0" t="0" r="0" b="0"/>
          <a:pathLst>
            <a:path>
              <a:moveTo>
                <a:pt x="7133191" y="0"/>
              </a:moveTo>
              <a:lnTo>
                <a:pt x="7133191" y="294830"/>
              </a:lnTo>
              <a:lnTo>
                <a:pt x="0" y="294830"/>
              </a:lnTo>
              <a:lnTo>
                <a:pt x="0" y="555460"/>
              </a:lnTo>
            </a:path>
          </a:pathLst>
        </a:custGeom>
        <a:noFill/>
        <a:ln w="41275"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4909244" y="1864938"/>
        <a:ext cx="357861" cy="7890"/>
      </dsp:txXfrm>
    </dsp:sp>
    <dsp:sp modelId="{02365F2E-F525-4061-8CDF-B17AE74ED1E9}">
      <dsp:nvSpPr>
        <dsp:cNvPr id="0" name=""/>
        <dsp:cNvSpPr/>
      </dsp:nvSpPr>
      <dsp:spPr>
        <a:xfrm>
          <a:off x="7597769" y="313951"/>
          <a:ext cx="2114002" cy="1279002"/>
        </a:xfrm>
        <a:prstGeom prst="rect">
          <a:avLst/>
        </a:prstGeom>
        <a:solidFill>
          <a:srgbClr val="83A6B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110" tIns="176461" rIns="168110" bIns="176461" numCol="1" spcCol="1270" anchor="ctr" anchorCtr="0">
          <a:noAutofit/>
        </a:bodyPr>
        <a:lstStyle/>
        <a:p>
          <a:pPr marL="0" lvl="0" indent="0" algn="ctr" defTabSz="711200">
            <a:lnSpc>
              <a:spcPct val="90000"/>
            </a:lnSpc>
            <a:spcBef>
              <a:spcPct val="0"/>
            </a:spcBef>
            <a:spcAft>
              <a:spcPct val="35000"/>
            </a:spcAft>
            <a:buNone/>
          </a:pPr>
          <a:r>
            <a:rPr lang="it-IT" sz="1600" kern="1200">
              <a:solidFill>
                <a:schemeClr val="tx1"/>
              </a:solidFill>
            </a:rPr>
            <a:t>Novoosnovana poduzeća koja su primila potporu</a:t>
          </a:r>
          <a:endParaRPr lang="en-US" sz="1600" kern="1200">
            <a:solidFill>
              <a:schemeClr val="tx1"/>
            </a:solidFill>
          </a:endParaRPr>
        </a:p>
      </dsp:txBody>
      <dsp:txXfrm>
        <a:off x="7597769" y="313951"/>
        <a:ext cx="2114002" cy="1279002"/>
      </dsp:txXfrm>
    </dsp:sp>
    <dsp:sp modelId="{A4BA5189-77C3-4001-8E13-47C975657C69}">
      <dsp:nvSpPr>
        <dsp:cNvPr id="0" name=""/>
        <dsp:cNvSpPr/>
      </dsp:nvSpPr>
      <dsp:spPr>
        <a:xfrm>
          <a:off x="2756363" y="2760917"/>
          <a:ext cx="320881" cy="91440"/>
        </a:xfrm>
        <a:custGeom>
          <a:avLst/>
          <a:gdLst/>
          <a:ahLst/>
          <a:cxnLst/>
          <a:rect l="0" t="0" r="0" b="0"/>
          <a:pathLst>
            <a:path>
              <a:moveTo>
                <a:pt x="0" y="45720"/>
              </a:moveTo>
              <a:lnTo>
                <a:pt x="320881" y="45720"/>
              </a:lnTo>
            </a:path>
          </a:pathLst>
        </a:custGeom>
        <a:noFill/>
        <a:ln w="34925" cap="flat" cmpd="sng" algn="ctr">
          <a:solidFill>
            <a:srgbClr val="CDAC6B"/>
          </a:solidFill>
          <a:prstDash val="solid"/>
          <a:miter lim="800000"/>
          <a:headEnd w="lg" len="lg"/>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908017" y="2802692"/>
        <a:ext cx="17574" cy="7890"/>
      </dsp:txXfrm>
    </dsp:sp>
    <dsp:sp modelId="{5EE8DADA-3CEF-401C-AED3-A06C64798B2B}">
      <dsp:nvSpPr>
        <dsp:cNvPr id="0" name=""/>
        <dsp:cNvSpPr/>
      </dsp:nvSpPr>
      <dsp:spPr>
        <a:xfrm>
          <a:off x="284994" y="2179013"/>
          <a:ext cx="2473168" cy="1255247"/>
        </a:xfrm>
        <a:prstGeom prst="rect">
          <a:avLst/>
        </a:prstGeom>
        <a:gradFill flip="none" rotWithShape="1">
          <a:gsLst>
            <a:gs pos="60000">
              <a:srgbClr val="E4D354"/>
            </a:gs>
            <a:gs pos="9000">
              <a:srgbClr val="CDAC6B"/>
            </a:gs>
            <a:gs pos="94000">
              <a:schemeClr val="bg1">
                <a:lumMod val="95000"/>
              </a:schemeClr>
            </a:gs>
          </a:gsLst>
          <a:lin ang="27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110" tIns="176461" rIns="168110" bIns="176461" numCol="1" spcCol="1270" anchor="ctr" anchorCtr="0">
          <a:noAutofit/>
        </a:bodyPr>
        <a:lstStyle/>
        <a:p>
          <a:pPr marL="0" lvl="0" indent="0" algn="ctr" defTabSz="711200">
            <a:lnSpc>
              <a:spcPct val="90000"/>
            </a:lnSpc>
            <a:spcBef>
              <a:spcPct val="0"/>
            </a:spcBef>
            <a:spcAft>
              <a:spcPct val="35000"/>
            </a:spcAft>
            <a:buNone/>
          </a:pPr>
          <a:r>
            <a:rPr lang="pl-PL" sz="1600" kern="1200">
              <a:solidFill>
                <a:schemeClr val="tx1"/>
              </a:solidFill>
            </a:rPr>
            <a:t>Privatna ulaganja u iznosu jednakom javnoj potpori </a:t>
          </a:r>
          <a:endParaRPr lang="en-US" sz="1600" kern="1200">
            <a:solidFill>
              <a:schemeClr val="tx1"/>
            </a:solidFill>
          </a:endParaRPr>
        </a:p>
      </dsp:txBody>
      <dsp:txXfrm>
        <a:off x="284994" y="2179013"/>
        <a:ext cx="2473168" cy="1255247"/>
      </dsp:txXfrm>
    </dsp:sp>
    <dsp:sp modelId="{6061475C-EFAD-40B9-8181-FAF9ABE33300}">
      <dsp:nvSpPr>
        <dsp:cNvPr id="0" name=""/>
        <dsp:cNvSpPr/>
      </dsp:nvSpPr>
      <dsp:spPr>
        <a:xfrm>
          <a:off x="5307204" y="2760917"/>
          <a:ext cx="593387" cy="91440"/>
        </a:xfrm>
        <a:custGeom>
          <a:avLst/>
          <a:gdLst/>
          <a:ahLst/>
          <a:cxnLst/>
          <a:rect l="0" t="0" r="0" b="0"/>
          <a:pathLst>
            <a:path>
              <a:moveTo>
                <a:pt x="0" y="45720"/>
              </a:moveTo>
              <a:lnTo>
                <a:pt x="593387" y="45720"/>
              </a:lnTo>
            </a:path>
          </a:pathLst>
        </a:custGeom>
        <a:noFill/>
        <a:ln w="28575" cap="flat" cmpd="sng" algn="ctr">
          <a:solidFill>
            <a:srgbClr val="F07C37"/>
          </a:solidFill>
          <a:prstDash val="solid"/>
          <a:miter lim="800000"/>
          <a:headEnd w="lg" len="lg"/>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588298" y="2802692"/>
        <a:ext cx="31199" cy="7890"/>
      </dsp:txXfrm>
    </dsp:sp>
    <dsp:sp modelId="{A381EA03-210C-4CA4-A001-5B7DEC804660}">
      <dsp:nvSpPr>
        <dsp:cNvPr id="0" name=""/>
        <dsp:cNvSpPr/>
      </dsp:nvSpPr>
      <dsp:spPr>
        <a:xfrm>
          <a:off x="3109645" y="2168598"/>
          <a:ext cx="2199359" cy="1276079"/>
        </a:xfrm>
        <a:prstGeom prst="rect">
          <a:avLst/>
        </a:prstGeom>
        <a:gradFill rotWithShape="0">
          <a:gsLst>
            <a:gs pos="60000">
              <a:srgbClr val="E4D354"/>
            </a:gs>
            <a:gs pos="9000">
              <a:srgbClr val="CDAC6B"/>
            </a:gs>
            <a:gs pos="94000">
              <a:schemeClr val="bg1">
                <a:lumMod val="95000"/>
              </a:schemeClr>
            </a:gs>
          </a:gsLst>
          <a:lin ang="27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110" tIns="176461" rIns="168110" bIns="176461"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 </a:t>
          </a:r>
          <a:r>
            <a:rPr lang="en-US" sz="1600" kern="1200" err="1">
              <a:solidFill>
                <a:schemeClr val="tx1"/>
              </a:solidFill>
            </a:rPr>
            <a:t>Poduzeća</a:t>
          </a:r>
          <a:r>
            <a:rPr lang="en-US" sz="1600" kern="1200">
              <a:solidFill>
                <a:schemeClr val="tx1"/>
              </a:solidFill>
            </a:rPr>
            <a:t> s </a:t>
          </a:r>
          <a:r>
            <a:rPr lang="en-US" sz="1600" kern="1200" err="1">
              <a:solidFill>
                <a:schemeClr val="tx1"/>
              </a:solidFill>
            </a:rPr>
            <a:t>većim</a:t>
          </a:r>
          <a:r>
            <a:rPr lang="en-US" sz="1600" kern="1200">
              <a:solidFill>
                <a:schemeClr val="tx1"/>
              </a:solidFill>
            </a:rPr>
            <a:t> </a:t>
          </a:r>
          <a:r>
            <a:rPr lang="en-US" sz="1600" kern="1200" err="1">
              <a:solidFill>
                <a:schemeClr val="tx1"/>
              </a:solidFill>
            </a:rPr>
            <a:t>prometom</a:t>
          </a:r>
          <a:endParaRPr lang="en-US" sz="1600" kern="1200">
            <a:solidFill>
              <a:schemeClr val="tx1"/>
            </a:solidFill>
          </a:endParaRPr>
        </a:p>
      </dsp:txBody>
      <dsp:txXfrm>
        <a:off x="3109645" y="2168598"/>
        <a:ext cx="2199359" cy="1276079"/>
      </dsp:txXfrm>
    </dsp:sp>
    <dsp:sp modelId="{9C1E7148-9C4B-4F06-9632-6FD1752A689D}">
      <dsp:nvSpPr>
        <dsp:cNvPr id="0" name=""/>
        <dsp:cNvSpPr/>
      </dsp:nvSpPr>
      <dsp:spPr>
        <a:xfrm>
          <a:off x="7693918" y="2759926"/>
          <a:ext cx="421677" cy="91440"/>
        </a:xfrm>
        <a:custGeom>
          <a:avLst/>
          <a:gdLst/>
          <a:ahLst/>
          <a:cxnLst/>
          <a:rect l="0" t="0" r="0" b="0"/>
          <a:pathLst>
            <a:path>
              <a:moveTo>
                <a:pt x="0" y="46711"/>
              </a:moveTo>
              <a:lnTo>
                <a:pt x="227938" y="46711"/>
              </a:lnTo>
              <a:lnTo>
                <a:pt x="227938" y="45720"/>
              </a:lnTo>
              <a:lnTo>
                <a:pt x="421677" y="45720"/>
              </a:lnTo>
            </a:path>
          </a:pathLst>
        </a:custGeom>
        <a:noFill/>
        <a:ln w="31750" cap="flat" cmpd="sng" algn="ctr">
          <a:solidFill>
            <a:srgbClr val="F07C37"/>
          </a:solidFill>
          <a:prstDash val="solid"/>
          <a:miter lim="800000"/>
          <a:headEnd w="lg" len="lg"/>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7893449" y="2801700"/>
        <a:ext cx="22613" cy="7890"/>
      </dsp:txXfrm>
    </dsp:sp>
    <dsp:sp modelId="{0A81EE34-11FB-4BE3-BA8D-FE5B9B45003D}">
      <dsp:nvSpPr>
        <dsp:cNvPr id="0" name=""/>
        <dsp:cNvSpPr/>
      </dsp:nvSpPr>
      <dsp:spPr>
        <a:xfrm>
          <a:off x="5932991" y="2229610"/>
          <a:ext cx="1762726" cy="1154053"/>
        </a:xfrm>
        <a:prstGeom prst="rect">
          <a:avLst/>
        </a:prstGeom>
        <a:solidFill>
          <a:srgbClr val="BE510E"/>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110" tIns="176461" rIns="168110" bIns="176461" numCol="1" spcCol="1270" anchor="ctr" anchorCtr="0">
          <a:noAutofit/>
        </a:bodyPr>
        <a:lstStyle/>
        <a:p>
          <a:pPr marL="0" lvl="0" indent="0" algn="ctr" defTabSz="711200">
            <a:lnSpc>
              <a:spcPct val="90000"/>
            </a:lnSpc>
            <a:spcBef>
              <a:spcPct val="0"/>
            </a:spcBef>
            <a:spcAft>
              <a:spcPct val="35000"/>
            </a:spcAft>
            <a:buNone/>
          </a:pPr>
          <a:r>
            <a:rPr lang="en-US" sz="1600" kern="1200" err="1">
              <a:solidFill>
                <a:schemeClr val="bg1"/>
              </a:solidFill>
            </a:rPr>
            <a:t>Povećani</a:t>
          </a:r>
          <a:r>
            <a:rPr lang="en-US" sz="1600" kern="1200">
              <a:solidFill>
                <a:schemeClr val="bg1"/>
              </a:solidFill>
            </a:rPr>
            <a:t> </a:t>
          </a:r>
          <a:r>
            <a:rPr lang="en-US" sz="1600" kern="1200" err="1">
              <a:solidFill>
                <a:schemeClr val="bg1"/>
              </a:solidFill>
            </a:rPr>
            <a:t>prihod</a:t>
          </a:r>
          <a:r>
            <a:rPr lang="en-US" sz="1600" kern="1200">
              <a:solidFill>
                <a:schemeClr val="bg1"/>
              </a:solidFill>
            </a:rPr>
            <a:t> od </a:t>
          </a:r>
          <a:r>
            <a:rPr lang="en-US" sz="1600" kern="1200" err="1">
              <a:solidFill>
                <a:schemeClr val="bg1"/>
              </a:solidFill>
            </a:rPr>
            <a:t>izvoza</a:t>
          </a:r>
          <a:endParaRPr lang="en-US" sz="1600" kern="1200">
            <a:solidFill>
              <a:schemeClr val="bg1"/>
            </a:solidFill>
          </a:endParaRPr>
        </a:p>
      </dsp:txBody>
      <dsp:txXfrm>
        <a:off x="5932991" y="2229610"/>
        <a:ext cx="1762726" cy="1154053"/>
      </dsp:txXfrm>
    </dsp:sp>
    <dsp:sp modelId="{1483756F-C64C-48BF-831A-A1F89F48654D}">
      <dsp:nvSpPr>
        <dsp:cNvPr id="0" name=""/>
        <dsp:cNvSpPr/>
      </dsp:nvSpPr>
      <dsp:spPr>
        <a:xfrm>
          <a:off x="3023292" y="3417750"/>
          <a:ext cx="6030595" cy="734353"/>
        </a:xfrm>
        <a:custGeom>
          <a:avLst/>
          <a:gdLst/>
          <a:ahLst/>
          <a:cxnLst/>
          <a:rect l="0" t="0" r="0" b="0"/>
          <a:pathLst>
            <a:path>
              <a:moveTo>
                <a:pt x="6030595" y="0"/>
              </a:moveTo>
              <a:lnTo>
                <a:pt x="6030595" y="384276"/>
              </a:lnTo>
              <a:lnTo>
                <a:pt x="0" y="384276"/>
              </a:lnTo>
              <a:lnTo>
                <a:pt x="0" y="734353"/>
              </a:lnTo>
            </a:path>
          </a:pathLst>
        </a:custGeom>
        <a:noFill/>
        <a:ln w="38100" cap="flat" cmpd="sng" algn="ctr">
          <a:solidFill>
            <a:schemeClr val="accent4">
              <a:lumMod val="60000"/>
              <a:lumOff val="40000"/>
            </a:schemeClr>
          </a:solidFill>
          <a:prstDash val="solid"/>
          <a:miter lim="800000"/>
          <a:headEnd w="lg" len="lg"/>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886617" y="3780982"/>
        <a:ext cx="303945" cy="7890"/>
      </dsp:txXfrm>
    </dsp:sp>
    <dsp:sp modelId="{93814F06-DE7F-49FE-8909-99CCA1E3FDC0}">
      <dsp:nvSpPr>
        <dsp:cNvPr id="0" name=""/>
        <dsp:cNvSpPr/>
      </dsp:nvSpPr>
      <dsp:spPr>
        <a:xfrm>
          <a:off x="8147995" y="2191742"/>
          <a:ext cx="1811786" cy="1227808"/>
        </a:xfrm>
        <a:prstGeom prst="rect">
          <a:avLst/>
        </a:prstGeom>
        <a:solidFill>
          <a:srgbClr val="BE510E"/>
        </a:soli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68110" tIns="176461" rIns="168110" bIns="176461" numCol="1" spcCol="1270" anchor="ctr" anchorCtr="0">
          <a:noAutofit/>
        </a:bodyPr>
        <a:lstStyle/>
        <a:p>
          <a:pPr marL="0" lvl="0" indent="0" algn="ctr" defTabSz="711200">
            <a:lnSpc>
              <a:spcPct val="90000"/>
            </a:lnSpc>
            <a:spcBef>
              <a:spcPct val="0"/>
            </a:spcBef>
            <a:spcAft>
              <a:spcPct val="35000"/>
            </a:spcAft>
            <a:buNone/>
          </a:pPr>
          <a:r>
            <a:rPr lang="en-US" sz="1600" kern="1200" err="1">
              <a:solidFill>
                <a:schemeClr val="bg1"/>
              </a:solidFill>
            </a:rPr>
            <a:t>Povećanje</a:t>
          </a:r>
          <a:r>
            <a:rPr lang="en-US" sz="1600" kern="1200">
              <a:solidFill>
                <a:schemeClr val="bg1"/>
              </a:solidFill>
            </a:rPr>
            <a:t> </a:t>
          </a:r>
          <a:r>
            <a:rPr lang="en-US" sz="1600" kern="1200" err="1">
              <a:solidFill>
                <a:schemeClr val="bg1"/>
              </a:solidFill>
            </a:rPr>
            <a:t>prihoda</a:t>
          </a:r>
          <a:r>
            <a:rPr lang="en-US" sz="1600" kern="1200">
              <a:solidFill>
                <a:schemeClr val="bg1"/>
              </a:solidFill>
            </a:rPr>
            <a:t> od </a:t>
          </a:r>
          <a:r>
            <a:rPr lang="en-US" sz="1600" kern="1200" err="1">
              <a:solidFill>
                <a:schemeClr val="bg1"/>
              </a:solidFill>
            </a:rPr>
            <a:t>prodaje</a:t>
          </a:r>
          <a:endParaRPr lang="en-US" sz="1600" kern="1200">
            <a:solidFill>
              <a:schemeClr val="bg1"/>
            </a:solidFill>
          </a:endParaRPr>
        </a:p>
      </dsp:txBody>
      <dsp:txXfrm>
        <a:off x="8147995" y="2191742"/>
        <a:ext cx="1811786" cy="1227808"/>
      </dsp:txXfrm>
    </dsp:sp>
    <dsp:sp modelId="{428BC064-1038-498B-BE88-8A7CF5D92361}">
      <dsp:nvSpPr>
        <dsp:cNvPr id="0" name=""/>
        <dsp:cNvSpPr/>
      </dsp:nvSpPr>
      <dsp:spPr>
        <a:xfrm>
          <a:off x="4714025" y="4695164"/>
          <a:ext cx="548101" cy="91440"/>
        </a:xfrm>
        <a:custGeom>
          <a:avLst/>
          <a:gdLst/>
          <a:ahLst/>
          <a:cxnLst/>
          <a:rect l="0" t="0" r="0" b="0"/>
          <a:pathLst>
            <a:path>
              <a:moveTo>
                <a:pt x="0" y="45720"/>
              </a:moveTo>
              <a:lnTo>
                <a:pt x="548101" y="45720"/>
              </a:lnTo>
            </a:path>
          </a:pathLst>
        </a:custGeom>
        <a:noFill/>
        <a:ln w="41275" cap="flat" cmpd="sng" algn="ctr">
          <a:solidFill>
            <a:schemeClr val="accent4">
              <a:lumMod val="75000"/>
            </a:schemeClr>
          </a:solidFill>
          <a:prstDash val="solid"/>
          <a:miter lim="800000"/>
          <a:headEnd w="lg" len="lg"/>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4973608" y="4736939"/>
        <a:ext cx="28935" cy="7890"/>
      </dsp:txXfrm>
    </dsp:sp>
    <dsp:sp modelId="{0A2855D0-E436-469D-B416-B8E406A02220}">
      <dsp:nvSpPr>
        <dsp:cNvPr id="0" name=""/>
        <dsp:cNvSpPr/>
      </dsp:nvSpPr>
      <dsp:spPr>
        <a:xfrm>
          <a:off x="1330760" y="4184504"/>
          <a:ext cx="3385065" cy="1112761"/>
        </a:xfrm>
        <a:prstGeom prst="rect">
          <a:avLst/>
        </a:prstGeom>
        <a:solidFill>
          <a:srgbClr val="496C7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110" tIns="176461" rIns="168110" bIns="176461" numCol="1" spcCol="1270" anchor="ctr" anchorCtr="0">
          <a:noAutofit/>
        </a:bodyPr>
        <a:lstStyle/>
        <a:p>
          <a:pPr marL="0" lvl="0" indent="0" algn="ctr" defTabSz="711200">
            <a:lnSpc>
              <a:spcPct val="90000"/>
            </a:lnSpc>
            <a:spcBef>
              <a:spcPct val="0"/>
            </a:spcBef>
            <a:spcAft>
              <a:spcPct val="35000"/>
            </a:spcAft>
            <a:buNone/>
          </a:pPr>
          <a:r>
            <a:rPr lang="en-US" sz="1600" kern="1200" err="1">
              <a:solidFill>
                <a:schemeClr val="bg1"/>
              </a:solidFill>
            </a:rPr>
            <a:t>Broj</a:t>
          </a:r>
          <a:r>
            <a:rPr lang="en-US" sz="1600" kern="1200">
              <a:solidFill>
                <a:schemeClr val="bg1"/>
              </a:solidFill>
            </a:rPr>
            <a:t> </a:t>
          </a:r>
          <a:r>
            <a:rPr lang="en-US" sz="1600" kern="1200" err="1">
              <a:solidFill>
                <a:schemeClr val="bg1"/>
              </a:solidFill>
            </a:rPr>
            <a:t>sustava</a:t>
          </a:r>
          <a:r>
            <a:rPr lang="en-US" sz="1600" kern="1200">
              <a:solidFill>
                <a:schemeClr val="bg1"/>
              </a:solidFill>
            </a:rPr>
            <a:t> </a:t>
          </a:r>
          <a:r>
            <a:rPr lang="en-US" sz="1600" kern="1200" err="1">
              <a:solidFill>
                <a:schemeClr val="bg1"/>
              </a:solidFill>
            </a:rPr>
            <a:t>upravljanja</a:t>
          </a:r>
          <a:r>
            <a:rPr lang="en-US" sz="1600" kern="1200">
              <a:solidFill>
                <a:schemeClr val="bg1"/>
              </a:solidFill>
            </a:rPr>
            <a:t> </a:t>
          </a:r>
          <a:r>
            <a:rPr lang="en-US" sz="1600" kern="1200" err="1">
              <a:solidFill>
                <a:schemeClr val="bg1"/>
              </a:solidFill>
            </a:rPr>
            <a:t>poslovnim</a:t>
          </a:r>
          <a:r>
            <a:rPr lang="en-US" sz="1600" kern="1200">
              <a:solidFill>
                <a:schemeClr val="bg1"/>
              </a:solidFill>
            </a:rPr>
            <a:t> </a:t>
          </a:r>
          <a:r>
            <a:rPr lang="en-US" sz="1600" kern="1200" err="1">
              <a:solidFill>
                <a:schemeClr val="bg1"/>
              </a:solidFill>
            </a:rPr>
            <a:t>procesima</a:t>
          </a:r>
          <a:r>
            <a:rPr lang="en-US" sz="1600" kern="1200">
              <a:solidFill>
                <a:schemeClr val="bg1"/>
              </a:solidFill>
            </a:rPr>
            <a:t> </a:t>
          </a:r>
          <a:r>
            <a:rPr lang="en-US" sz="1600" kern="1200" err="1">
              <a:solidFill>
                <a:schemeClr val="bg1"/>
              </a:solidFill>
            </a:rPr>
            <a:t>uveden</a:t>
          </a:r>
          <a:r>
            <a:rPr lang="en-US" sz="1600" kern="1200">
              <a:solidFill>
                <a:schemeClr val="bg1"/>
              </a:solidFill>
            </a:rPr>
            <a:t> u </a:t>
          </a:r>
          <a:r>
            <a:rPr lang="en-US" sz="1600" kern="1200" err="1">
              <a:solidFill>
                <a:schemeClr val="bg1"/>
              </a:solidFill>
            </a:rPr>
            <a:t>poslovanje</a:t>
          </a:r>
          <a:r>
            <a:rPr lang="en-US" sz="1600" kern="1200">
              <a:solidFill>
                <a:schemeClr val="bg1"/>
              </a:solidFill>
            </a:rPr>
            <a:t> (</a:t>
          </a:r>
          <a:r>
            <a:rPr lang="en-US" sz="1600" kern="1200" err="1">
              <a:solidFill>
                <a:schemeClr val="bg1"/>
              </a:solidFill>
            </a:rPr>
            <a:t>certificiran</a:t>
          </a:r>
          <a:r>
            <a:rPr lang="en-US" sz="1600" kern="1200">
              <a:solidFill>
                <a:schemeClr val="bg1"/>
              </a:solidFill>
            </a:rPr>
            <a:t>)</a:t>
          </a:r>
        </a:p>
      </dsp:txBody>
      <dsp:txXfrm>
        <a:off x="1330760" y="4184504"/>
        <a:ext cx="3385065" cy="1112761"/>
      </dsp:txXfrm>
    </dsp:sp>
    <dsp:sp modelId="{F9082505-31AD-42B4-8487-1C3F1F36CA1B}">
      <dsp:nvSpPr>
        <dsp:cNvPr id="0" name=""/>
        <dsp:cNvSpPr/>
      </dsp:nvSpPr>
      <dsp:spPr>
        <a:xfrm>
          <a:off x="5294526" y="4166986"/>
          <a:ext cx="3591357" cy="1147796"/>
        </a:xfrm>
        <a:prstGeom prst="rect">
          <a:avLst/>
        </a:prstGeom>
        <a:solidFill>
          <a:srgbClr val="496C7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110" tIns="176461" rIns="168110" bIns="176461" numCol="1" spcCol="1270" anchor="ctr" anchorCtr="0">
          <a:noAutofit/>
        </a:bodyPr>
        <a:lstStyle/>
        <a:p>
          <a:pPr marL="0" lvl="0" indent="0" algn="ctr" defTabSz="711200">
            <a:lnSpc>
              <a:spcPct val="90000"/>
            </a:lnSpc>
            <a:spcBef>
              <a:spcPct val="0"/>
            </a:spcBef>
            <a:spcAft>
              <a:spcPct val="35000"/>
            </a:spcAft>
            <a:buNone/>
          </a:pPr>
          <a:r>
            <a:rPr lang="en-US" sz="1600" kern="1200" err="1">
              <a:solidFill>
                <a:schemeClr val="bg1"/>
              </a:solidFill>
            </a:rPr>
            <a:t>Broj</a:t>
          </a:r>
          <a:r>
            <a:rPr lang="en-US" sz="1600" kern="1200">
              <a:solidFill>
                <a:schemeClr val="bg1"/>
              </a:solidFill>
            </a:rPr>
            <a:t> </a:t>
          </a:r>
          <a:r>
            <a:rPr lang="en-US" sz="1600" kern="1200" err="1">
              <a:solidFill>
                <a:schemeClr val="bg1"/>
              </a:solidFill>
            </a:rPr>
            <a:t>certificiranih</a:t>
          </a:r>
          <a:r>
            <a:rPr lang="en-US" sz="1600" kern="1200">
              <a:solidFill>
                <a:schemeClr val="bg1"/>
              </a:solidFill>
            </a:rPr>
            <a:t> </a:t>
          </a:r>
          <a:r>
            <a:rPr lang="en-US" sz="1600" kern="1200" err="1">
              <a:solidFill>
                <a:schemeClr val="bg1"/>
              </a:solidFill>
            </a:rPr>
            <a:t>proizvoda</a:t>
          </a:r>
          <a:r>
            <a:rPr lang="en-US" sz="1600" kern="1200">
              <a:solidFill>
                <a:schemeClr val="bg1"/>
              </a:solidFill>
            </a:rPr>
            <a:t> </a:t>
          </a:r>
          <a:r>
            <a:rPr lang="en-US" sz="1600" kern="1200" err="1">
              <a:solidFill>
                <a:schemeClr val="bg1"/>
              </a:solidFill>
            </a:rPr>
            <a:t>usluga</a:t>
          </a:r>
          <a:r>
            <a:rPr lang="en-US" sz="1600" kern="1200">
              <a:solidFill>
                <a:schemeClr val="bg1"/>
              </a:solidFill>
            </a:rPr>
            <a:t>, </a:t>
          </a:r>
          <a:r>
            <a:rPr lang="en-US" sz="1600" kern="1200" err="1">
              <a:solidFill>
                <a:schemeClr val="bg1"/>
              </a:solidFill>
            </a:rPr>
            <a:t>procesa</a:t>
          </a:r>
          <a:endParaRPr lang="en-US" sz="1600" kern="1200">
            <a:solidFill>
              <a:schemeClr val="bg1"/>
            </a:solidFill>
          </a:endParaRPr>
        </a:p>
      </dsp:txBody>
      <dsp:txXfrm>
        <a:off x="5294526" y="4166986"/>
        <a:ext cx="3591357" cy="1147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65F5-33DB-4CE3-BC84-A02FB34462E4}">
      <dsp:nvSpPr>
        <dsp:cNvPr id="0" name=""/>
        <dsp:cNvSpPr/>
      </dsp:nvSpPr>
      <dsp:spPr>
        <a:xfrm>
          <a:off x="2718046" y="520767"/>
          <a:ext cx="403399" cy="91440"/>
        </a:xfrm>
        <a:custGeom>
          <a:avLst/>
          <a:gdLst/>
          <a:ahLst/>
          <a:cxnLst/>
          <a:rect l="0" t="0" r="0" b="0"/>
          <a:pathLst>
            <a:path>
              <a:moveTo>
                <a:pt x="0" y="45720"/>
              </a:moveTo>
              <a:lnTo>
                <a:pt x="403399" y="45720"/>
              </a:lnTo>
            </a:path>
          </a:pathLst>
        </a:custGeom>
        <a:noFill/>
        <a:ln w="25400" cap="flat" cmpd="sng" algn="ctr">
          <a:solidFill>
            <a:srgbClr val="F07C3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908895" y="564317"/>
        <a:ext cx="21699" cy="4339"/>
      </dsp:txXfrm>
    </dsp:sp>
    <dsp:sp modelId="{14B845F4-D5E0-48F3-A697-0A2A31924A70}">
      <dsp:nvSpPr>
        <dsp:cNvPr id="0" name=""/>
        <dsp:cNvSpPr/>
      </dsp:nvSpPr>
      <dsp:spPr>
        <a:xfrm>
          <a:off x="832891" y="400"/>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Predstečajni</a:t>
          </a:r>
          <a:r>
            <a:rPr lang="en-US" sz="1600" kern="1200">
              <a:latin typeface="+mn-lt"/>
            </a:rPr>
            <a:t> </a:t>
          </a:r>
          <a:r>
            <a:rPr lang="en-US" sz="1600" kern="1200" err="1">
              <a:latin typeface="+mn-lt"/>
            </a:rPr>
            <a:t>postupak</a:t>
          </a:r>
          <a:r>
            <a:rPr lang="en-US" sz="1600" kern="1200">
              <a:latin typeface="+mn-lt"/>
            </a:rPr>
            <a:t>, </a:t>
          </a:r>
          <a:r>
            <a:rPr lang="en-US" sz="1600" kern="1200" err="1">
              <a:latin typeface="+mn-lt"/>
            </a:rPr>
            <a:t>stečajni</a:t>
          </a:r>
          <a:r>
            <a:rPr lang="en-US" sz="1600" kern="1200">
              <a:latin typeface="+mn-lt"/>
            </a:rPr>
            <a:t> </a:t>
          </a:r>
          <a:r>
            <a:rPr lang="en-US" sz="1600" kern="1200" err="1">
              <a:latin typeface="+mn-lt"/>
            </a:rPr>
            <a:t>postupak</a:t>
          </a:r>
          <a:endParaRPr lang="en-US" sz="1600" kern="1200">
            <a:latin typeface="+mn-lt"/>
          </a:endParaRPr>
        </a:p>
      </dsp:txBody>
      <dsp:txXfrm>
        <a:off x="832891" y="400"/>
        <a:ext cx="1886954" cy="1132172"/>
      </dsp:txXfrm>
    </dsp:sp>
    <dsp:sp modelId="{2EBF685B-79DB-47E7-ACB5-25908764C908}">
      <dsp:nvSpPr>
        <dsp:cNvPr id="0" name=""/>
        <dsp:cNvSpPr/>
      </dsp:nvSpPr>
      <dsp:spPr>
        <a:xfrm>
          <a:off x="5039000" y="520767"/>
          <a:ext cx="403399" cy="91440"/>
        </a:xfrm>
        <a:custGeom>
          <a:avLst/>
          <a:gdLst/>
          <a:ahLst/>
          <a:cxnLst/>
          <a:rect l="0" t="0" r="0" b="0"/>
          <a:pathLst>
            <a:path>
              <a:moveTo>
                <a:pt x="0" y="45720"/>
              </a:moveTo>
              <a:lnTo>
                <a:pt x="403399" y="45720"/>
              </a:lnTo>
            </a:path>
          </a:pathLst>
        </a:custGeom>
        <a:noFill/>
        <a:ln w="25400" cap="flat" cmpd="sng" algn="ctr">
          <a:solidFill>
            <a:srgbClr val="F07C3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229850" y="564317"/>
        <a:ext cx="21699" cy="4339"/>
      </dsp:txXfrm>
    </dsp:sp>
    <dsp:sp modelId="{345148A7-BCC5-46E1-8641-89647901C5ED}">
      <dsp:nvSpPr>
        <dsp:cNvPr id="0" name=""/>
        <dsp:cNvSpPr/>
      </dsp:nvSpPr>
      <dsp:spPr>
        <a:xfrm>
          <a:off x="3153845" y="400"/>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Pravomoćna</a:t>
          </a:r>
          <a:r>
            <a:rPr lang="en-US" sz="1600" kern="1200">
              <a:latin typeface="+mn-lt"/>
            </a:rPr>
            <a:t> </a:t>
          </a:r>
          <a:r>
            <a:rPr lang="en-US" sz="1600" kern="1200" err="1">
              <a:latin typeface="+mn-lt"/>
            </a:rPr>
            <a:t>osuđujuća</a:t>
          </a:r>
          <a:r>
            <a:rPr lang="en-US" sz="1600" kern="1200">
              <a:latin typeface="+mn-lt"/>
            </a:rPr>
            <a:t> </a:t>
          </a:r>
          <a:r>
            <a:rPr lang="en-US" sz="1600" kern="1200" err="1">
              <a:latin typeface="+mn-lt"/>
            </a:rPr>
            <a:t>presuda</a:t>
          </a:r>
          <a:r>
            <a:rPr lang="en-US" sz="1600" kern="1200">
              <a:latin typeface="+mn-lt"/>
            </a:rPr>
            <a:t> </a:t>
          </a:r>
          <a:r>
            <a:rPr lang="en-US" sz="1600" kern="1200" err="1">
              <a:latin typeface="+mn-lt"/>
            </a:rPr>
            <a:t>za</a:t>
          </a:r>
          <a:r>
            <a:rPr lang="en-US" sz="1600" kern="1200">
              <a:latin typeface="+mn-lt"/>
            </a:rPr>
            <a:t> </a:t>
          </a:r>
          <a:r>
            <a:rPr lang="en-US" sz="1600" kern="1200" err="1">
              <a:latin typeface="+mn-lt"/>
            </a:rPr>
            <a:t>određena</a:t>
          </a:r>
          <a:r>
            <a:rPr lang="en-US" sz="1600" kern="1200">
              <a:latin typeface="+mn-lt"/>
            </a:rPr>
            <a:t> KD</a:t>
          </a:r>
        </a:p>
      </dsp:txBody>
      <dsp:txXfrm>
        <a:off x="3153845" y="400"/>
        <a:ext cx="1886954" cy="1132172"/>
      </dsp:txXfrm>
    </dsp:sp>
    <dsp:sp modelId="{94EC575B-716F-486F-9FF5-2301A48CF3DF}">
      <dsp:nvSpPr>
        <dsp:cNvPr id="0" name=""/>
        <dsp:cNvSpPr/>
      </dsp:nvSpPr>
      <dsp:spPr>
        <a:xfrm>
          <a:off x="7359954" y="520767"/>
          <a:ext cx="403399" cy="91440"/>
        </a:xfrm>
        <a:custGeom>
          <a:avLst/>
          <a:gdLst/>
          <a:ahLst/>
          <a:cxnLst/>
          <a:rect l="0" t="0" r="0" b="0"/>
          <a:pathLst>
            <a:path>
              <a:moveTo>
                <a:pt x="0" y="45720"/>
              </a:moveTo>
              <a:lnTo>
                <a:pt x="403399" y="45720"/>
              </a:lnTo>
            </a:path>
          </a:pathLst>
        </a:custGeom>
        <a:noFill/>
        <a:ln w="25400" cap="flat" cmpd="sng" algn="ctr">
          <a:solidFill>
            <a:srgbClr val="F07C3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550804" y="564317"/>
        <a:ext cx="21699" cy="4339"/>
      </dsp:txXfrm>
    </dsp:sp>
    <dsp:sp modelId="{56D86A4A-D860-4D20-8315-7BD7A645F5D7}">
      <dsp:nvSpPr>
        <dsp:cNvPr id="0" name=""/>
        <dsp:cNvSpPr/>
      </dsp:nvSpPr>
      <dsp:spPr>
        <a:xfrm>
          <a:off x="5474799" y="400"/>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Kršenje etičkih standarda profesije</a:t>
          </a:r>
          <a:endParaRPr lang="en-US" sz="1600" kern="1200">
            <a:latin typeface="+mn-lt"/>
          </a:endParaRPr>
        </a:p>
      </dsp:txBody>
      <dsp:txXfrm>
        <a:off x="5474799" y="400"/>
        <a:ext cx="1886954" cy="1132172"/>
      </dsp:txXfrm>
    </dsp:sp>
    <dsp:sp modelId="{EF160811-5D00-4E5B-9A6E-D3552EB61CAD}">
      <dsp:nvSpPr>
        <dsp:cNvPr id="0" name=""/>
        <dsp:cNvSpPr/>
      </dsp:nvSpPr>
      <dsp:spPr>
        <a:xfrm>
          <a:off x="1776368" y="1130773"/>
          <a:ext cx="6962862" cy="403399"/>
        </a:xfrm>
        <a:custGeom>
          <a:avLst/>
          <a:gdLst/>
          <a:ahLst/>
          <a:cxnLst/>
          <a:rect l="0" t="0" r="0" b="0"/>
          <a:pathLst>
            <a:path>
              <a:moveTo>
                <a:pt x="6962862" y="0"/>
              </a:moveTo>
              <a:lnTo>
                <a:pt x="6962862" y="218799"/>
              </a:lnTo>
              <a:lnTo>
                <a:pt x="0" y="218799"/>
              </a:lnTo>
              <a:lnTo>
                <a:pt x="0" y="403399"/>
              </a:lnTo>
            </a:path>
          </a:pathLst>
        </a:custGeom>
        <a:noFill/>
        <a:ln w="25400" cap="flat" cmpd="sng" algn="ctr">
          <a:solidFill>
            <a:srgbClr val="F07C3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083390" y="1330303"/>
        <a:ext cx="348818" cy="4339"/>
      </dsp:txXfrm>
    </dsp:sp>
    <dsp:sp modelId="{681A5737-0AD5-4F3E-9CD6-3B0789048B3E}">
      <dsp:nvSpPr>
        <dsp:cNvPr id="0" name=""/>
        <dsp:cNvSpPr/>
      </dsp:nvSpPr>
      <dsp:spPr>
        <a:xfrm>
          <a:off x="7795753" y="400"/>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622300">
            <a:lnSpc>
              <a:spcPct val="90000"/>
            </a:lnSpc>
            <a:spcBef>
              <a:spcPct val="0"/>
            </a:spcBef>
            <a:spcAft>
              <a:spcPct val="35000"/>
            </a:spcAft>
            <a:buNone/>
          </a:pPr>
          <a:r>
            <a:rPr lang="hr-HR" sz="1400" kern="1200">
              <a:latin typeface="+mn-lt"/>
            </a:rPr>
            <a:t>Pravomoćna presuda za povredu načela Ugovora o EU </a:t>
          </a:r>
          <a:r>
            <a:rPr lang="en-US" sz="1400" kern="1200">
              <a:latin typeface="+mn-lt"/>
            </a:rPr>
            <a:t>I </a:t>
          </a:r>
          <a:r>
            <a:rPr lang="hr-HR" sz="1400" kern="1200">
              <a:latin typeface="+mn-lt"/>
            </a:rPr>
            <a:t>Povelje EU </a:t>
          </a:r>
          <a:endParaRPr lang="en-US" sz="1400" kern="1200">
            <a:latin typeface="+mn-lt"/>
          </a:endParaRPr>
        </a:p>
      </dsp:txBody>
      <dsp:txXfrm>
        <a:off x="7795753" y="400"/>
        <a:ext cx="1886954" cy="1132172"/>
      </dsp:txXfrm>
    </dsp:sp>
    <dsp:sp modelId="{C9999512-77C4-4D31-B76A-98787D3C2315}">
      <dsp:nvSpPr>
        <dsp:cNvPr id="0" name=""/>
        <dsp:cNvSpPr/>
      </dsp:nvSpPr>
      <dsp:spPr>
        <a:xfrm>
          <a:off x="2718046" y="2086939"/>
          <a:ext cx="403399" cy="91440"/>
        </a:xfrm>
        <a:custGeom>
          <a:avLst/>
          <a:gdLst/>
          <a:ahLst/>
          <a:cxnLst/>
          <a:rect l="0" t="0" r="0" b="0"/>
          <a:pathLst>
            <a:path>
              <a:moveTo>
                <a:pt x="0" y="45720"/>
              </a:moveTo>
              <a:lnTo>
                <a:pt x="403399" y="45720"/>
              </a:lnTo>
            </a:path>
          </a:pathLst>
        </a:custGeom>
        <a:noFill/>
        <a:ln w="31750" cap="flat" cmpd="sng" algn="ctr">
          <a:solidFill>
            <a:srgbClr val="F07C3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908895" y="2130489"/>
        <a:ext cx="21699" cy="4339"/>
      </dsp:txXfrm>
    </dsp:sp>
    <dsp:sp modelId="{A1D065C0-8D59-4977-91BE-4D62B7C09DE3}">
      <dsp:nvSpPr>
        <dsp:cNvPr id="0" name=""/>
        <dsp:cNvSpPr/>
      </dsp:nvSpPr>
      <dsp:spPr>
        <a:xfrm>
          <a:off x="832891" y="1566573"/>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Neispunjenje isplate plaće zaposlenicima, doprinosa</a:t>
          </a:r>
          <a:r>
            <a:rPr lang="en-US" sz="1600" kern="1200">
              <a:latin typeface="+mn-lt"/>
            </a:rPr>
            <a:t>, </a:t>
          </a:r>
          <a:r>
            <a:rPr lang="en-US" sz="1600" kern="1200" err="1">
              <a:latin typeface="+mn-lt"/>
            </a:rPr>
            <a:t>poreza</a:t>
          </a:r>
          <a:endParaRPr lang="en-US" sz="1600" kern="1200">
            <a:latin typeface="+mn-lt"/>
          </a:endParaRPr>
        </a:p>
      </dsp:txBody>
      <dsp:txXfrm>
        <a:off x="832891" y="1566573"/>
        <a:ext cx="1886954" cy="1132172"/>
      </dsp:txXfrm>
    </dsp:sp>
    <dsp:sp modelId="{607EDCE4-3604-4B63-BE3A-E504AF0EEC47}">
      <dsp:nvSpPr>
        <dsp:cNvPr id="0" name=""/>
        <dsp:cNvSpPr/>
      </dsp:nvSpPr>
      <dsp:spPr>
        <a:xfrm>
          <a:off x="5039000" y="2086939"/>
          <a:ext cx="403399" cy="91440"/>
        </a:xfrm>
        <a:custGeom>
          <a:avLst/>
          <a:gdLst/>
          <a:ahLst/>
          <a:cxnLst/>
          <a:rect l="0" t="0" r="0" b="0"/>
          <a:pathLst>
            <a:path>
              <a:moveTo>
                <a:pt x="0" y="45720"/>
              </a:moveTo>
              <a:lnTo>
                <a:pt x="403399" y="45720"/>
              </a:lnTo>
            </a:path>
          </a:pathLst>
        </a:custGeom>
        <a:noFill/>
        <a:ln w="25400" cap="flat" cmpd="sng" algn="ctr">
          <a:solidFill>
            <a:srgbClr val="F07C3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229850" y="2130489"/>
        <a:ext cx="21699" cy="4339"/>
      </dsp:txXfrm>
    </dsp:sp>
    <dsp:sp modelId="{B5B41842-C039-421B-A3D3-2FA7659A7197}">
      <dsp:nvSpPr>
        <dsp:cNvPr id="0" name=""/>
        <dsp:cNvSpPr/>
      </dsp:nvSpPr>
      <dsp:spPr>
        <a:xfrm>
          <a:off x="3153845" y="1566573"/>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622300">
            <a:lnSpc>
              <a:spcPct val="90000"/>
            </a:lnSpc>
            <a:spcBef>
              <a:spcPct val="0"/>
            </a:spcBef>
            <a:spcAft>
              <a:spcPct val="35000"/>
            </a:spcAft>
            <a:buNone/>
          </a:pPr>
          <a:r>
            <a:rPr lang="hr-HR" sz="1400" kern="1200">
              <a:latin typeface="+mn-lt"/>
            </a:rPr>
            <a:t>Osnivanje fiktivnog gospodarskog subjekta radi izbjegavanja obaveza</a:t>
          </a:r>
          <a:endParaRPr lang="en-US" sz="1400" kern="1200">
            <a:latin typeface="+mn-lt"/>
          </a:endParaRPr>
        </a:p>
      </dsp:txBody>
      <dsp:txXfrm>
        <a:off x="3153845" y="1566573"/>
        <a:ext cx="1886954" cy="1132172"/>
      </dsp:txXfrm>
    </dsp:sp>
    <dsp:sp modelId="{53463361-19C1-4B6F-8131-BC894B97E55F}">
      <dsp:nvSpPr>
        <dsp:cNvPr id="0" name=""/>
        <dsp:cNvSpPr/>
      </dsp:nvSpPr>
      <dsp:spPr>
        <a:xfrm>
          <a:off x="7359954" y="2086939"/>
          <a:ext cx="403399" cy="91440"/>
        </a:xfrm>
        <a:custGeom>
          <a:avLst/>
          <a:gdLst/>
          <a:ahLst/>
          <a:cxnLst/>
          <a:rect l="0" t="0" r="0" b="0"/>
          <a:pathLst>
            <a:path>
              <a:moveTo>
                <a:pt x="0" y="45720"/>
              </a:moveTo>
              <a:lnTo>
                <a:pt x="403399" y="45720"/>
              </a:lnTo>
            </a:path>
          </a:pathLst>
        </a:custGeom>
        <a:noFill/>
        <a:ln w="25400" cap="flat" cmpd="sng" algn="ctr">
          <a:solidFill>
            <a:srgbClr val="F07C3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550804" y="2130489"/>
        <a:ext cx="21699" cy="4339"/>
      </dsp:txXfrm>
    </dsp:sp>
    <dsp:sp modelId="{C0336FAA-6036-4A14-A80C-E70F127A396A}">
      <dsp:nvSpPr>
        <dsp:cNvPr id="0" name=""/>
        <dsp:cNvSpPr/>
      </dsp:nvSpPr>
      <dsp:spPr>
        <a:xfrm>
          <a:off x="5474799" y="1566573"/>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Sukob</a:t>
          </a:r>
          <a:r>
            <a:rPr lang="en-US" sz="1600" kern="1200">
              <a:latin typeface="+mn-lt"/>
            </a:rPr>
            <a:t> </a:t>
          </a:r>
          <a:r>
            <a:rPr lang="en-US" sz="1600" kern="1200" err="1">
              <a:latin typeface="+mn-lt"/>
            </a:rPr>
            <a:t>interesa</a:t>
          </a:r>
          <a:endParaRPr lang="en-US" sz="1600" kern="1200">
            <a:latin typeface="+mn-lt"/>
          </a:endParaRPr>
        </a:p>
      </dsp:txBody>
      <dsp:txXfrm>
        <a:off x="5474799" y="1566573"/>
        <a:ext cx="1886954" cy="1132172"/>
      </dsp:txXfrm>
    </dsp:sp>
    <dsp:sp modelId="{17E55D43-9EEF-4C70-BC50-7D8442188679}">
      <dsp:nvSpPr>
        <dsp:cNvPr id="0" name=""/>
        <dsp:cNvSpPr/>
      </dsp:nvSpPr>
      <dsp:spPr>
        <a:xfrm>
          <a:off x="1776368" y="2696945"/>
          <a:ext cx="6962862" cy="403399"/>
        </a:xfrm>
        <a:custGeom>
          <a:avLst/>
          <a:gdLst/>
          <a:ahLst/>
          <a:cxnLst/>
          <a:rect l="0" t="0" r="0" b="0"/>
          <a:pathLst>
            <a:path>
              <a:moveTo>
                <a:pt x="6962862" y="0"/>
              </a:moveTo>
              <a:lnTo>
                <a:pt x="6962862" y="218799"/>
              </a:lnTo>
              <a:lnTo>
                <a:pt x="0" y="218799"/>
              </a:lnTo>
              <a:lnTo>
                <a:pt x="0" y="403399"/>
              </a:lnTo>
            </a:path>
          </a:pathLst>
        </a:custGeom>
        <a:noFill/>
        <a:ln w="25400" cap="flat" cmpd="sng" algn="ctr">
          <a:solidFill>
            <a:srgbClr val="F07C3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083390" y="2896475"/>
        <a:ext cx="348818" cy="4339"/>
      </dsp:txXfrm>
    </dsp:sp>
    <dsp:sp modelId="{B09263E8-34EF-4147-91C4-BE0D44542567}">
      <dsp:nvSpPr>
        <dsp:cNvPr id="0" name=""/>
        <dsp:cNvSpPr/>
      </dsp:nvSpPr>
      <dsp:spPr>
        <a:xfrm>
          <a:off x="7795753" y="1566573"/>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622300">
            <a:lnSpc>
              <a:spcPct val="90000"/>
            </a:lnSpc>
            <a:spcBef>
              <a:spcPct val="0"/>
            </a:spcBef>
            <a:spcAft>
              <a:spcPct val="35000"/>
            </a:spcAft>
            <a:buNone/>
          </a:pPr>
          <a:r>
            <a:rPr lang="en-US" sz="1400" kern="1200" err="1">
              <a:latin typeface="+mn-lt"/>
            </a:rPr>
            <a:t>Neispunjavanje</a:t>
          </a:r>
          <a:r>
            <a:rPr lang="en-US" sz="1400" kern="1200">
              <a:latin typeface="+mn-lt"/>
            </a:rPr>
            <a:t> </a:t>
          </a:r>
          <a:r>
            <a:rPr lang="en-US" sz="1400" kern="1200" err="1">
              <a:latin typeface="+mn-lt"/>
            </a:rPr>
            <a:t>obveza</a:t>
          </a:r>
          <a:r>
            <a:rPr lang="en-US" sz="1400" kern="1200">
              <a:latin typeface="+mn-lt"/>
            </a:rPr>
            <a:t> u </a:t>
          </a:r>
          <a:r>
            <a:rPr lang="en-US" sz="1400" kern="1200" err="1">
              <a:latin typeface="+mn-lt"/>
            </a:rPr>
            <a:t>skladu</a:t>
          </a:r>
          <a:r>
            <a:rPr lang="en-US" sz="1400" kern="1200">
              <a:latin typeface="+mn-lt"/>
            </a:rPr>
            <a:t> s </a:t>
          </a:r>
          <a:r>
            <a:rPr lang="en-US" sz="1400" kern="1200" err="1">
              <a:latin typeface="+mn-lt"/>
            </a:rPr>
            <a:t>naloženim</a:t>
          </a:r>
          <a:r>
            <a:rPr lang="en-US" sz="1400" kern="1200">
              <a:latin typeface="+mn-lt"/>
            </a:rPr>
            <a:t> </a:t>
          </a:r>
          <a:r>
            <a:rPr lang="en-US" sz="1400" kern="1200" err="1">
              <a:latin typeface="+mn-lt"/>
            </a:rPr>
            <a:t>povratom</a:t>
          </a:r>
          <a:endParaRPr lang="en-US" sz="1400" kern="1200">
            <a:latin typeface="+mn-lt"/>
          </a:endParaRPr>
        </a:p>
      </dsp:txBody>
      <dsp:txXfrm>
        <a:off x="7795753" y="1566573"/>
        <a:ext cx="1886954" cy="1132172"/>
      </dsp:txXfrm>
    </dsp:sp>
    <dsp:sp modelId="{7E55AD16-020F-4589-91D7-73255DC1DE63}">
      <dsp:nvSpPr>
        <dsp:cNvPr id="0" name=""/>
        <dsp:cNvSpPr/>
      </dsp:nvSpPr>
      <dsp:spPr>
        <a:xfrm>
          <a:off x="2718046" y="3653111"/>
          <a:ext cx="403399" cy="91440"/>
        </a:xfrm>
        <a:custGeom>
          <a:avLst/>
          <a:gdLst/>
          <a:ahLst/>
          <a:cxnLst/>
          <a:rect l="0" t="0" r="0" b="0"/>
          <a:pathLst>
            <a:path>
              <a:moveTo>
                <a:pt x="0" y="45720"/>
              </a:moveTo>
              <a:lnTo>
                <a:pt x="403399" y="45720"/>
              </a:lnTo>
            </a:path>
          </a:pathLst>
        </a:custGeom>
        <a:noFill/>
        <a:ln w="25400" cap="flat" cmpd="sng" algn="ctr">
          <a:solidFill>
            <a:srgbClr val="F07C37"/>
          </a:solidFill>
          <a:prstDash val="solid"/>
          <a:miter lim="800000"/>
          <a:headEnd w="lg" len="lg"/>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908895" y="3696661"/>
        <a:ext cx="21699" cy="4339"/>
      </dsp:txXfrm>
    </dsp:sp>
    <dsp:sp modelId="{6C4CE6E8-6417-4EE3-A494-D8F1271A927B}">
      <dsp:nvSpPr>
        <dsp:cNvPr id="0" name=""/>
        <dsp:cNvSpPr/>
      </dsp:nvSpPr>
      <dsp:spPr>
        <a:xfrm>
          <a:off x="832891" y="3132745"/>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rPr>
            <a:t>Ne </a:t>
          </a:r>
          <a:r>
            <a:rPr lang="en-US" sz="1400" kern="1200" err="1">
              <a:latin typeface="+mn-lt"/>
            </a:rPr>
            <a:t>može</a:t>
          </a:r>
          <a:r>
            <a:rPr lang="en-US" sz="1400" kern="1200">
              <a:latin typeface="+mn-lt"/>
            </a:rPr>
            <a:t> </a:t>
          </a:r>
          <a:r>
            <a:rPr lang="en-US" sz="1400" kern="1200" err="1">
              <a:latin typeface="+mn-lt"/>
            </a:rPr>
            <a:t>iskazati</a:t>
          </a:r>
          <a:r>
            <a:rPr lang="en-US" sz="1400" kern="1200">
              <a:latin typeface="+mn-lt"/>
            </a:rPr>
            <a:t> </a:t>
          </a:r>
          <a:r>
            <a:rPr lang="en-US" sz="1400" kern="1200" err="1">
              <a:latin typeface="+mn-lt"/>
            </a:rPr>
            <a:t>pozitivan</a:t>
          </a:r>
          <a:r>
            <a:rPr lang="en-US" sz="1400" kern="1200">
              <a:latin typeface="+mn-lt"/>
            </a:rPr>
            <a:t> EBITDA   </a:t>
          </a:r>
        </a:p>
      </dsp:txBody>
      <dsp:txXfrm>
        <a:off x="832891" y="3132745"/>
        <a:ext cx="1886954" cy="1132172"/>
      </dsp:txXfrm>
    </dsp:sp>
    <dsp:sp modelId="{57A3CBB3-A952-4969-A46D-13F4E04A1F66}">
      <dsp:nvSpPr>
        <dsp:cNvPr id="0" name=""/>
        <dsp:cNvSpPr/>
      </dsp:nvSpPr>
      <dsp:spPr>
        <a:xfrm>
          <a:off x="5039000" y="3653111"/>
          <a:ext cx="403399" cy="91440"/>
        </a:xfrm>
        <a:custGeom>
          <a:avLst/>
          <a:gdLst/>
          <a:ahLst/>
          <a:cxnLst/>
          <a:rect l="0" t="0" r="0" b="0"/>
          <a:pathLst>
            <a:path>
              <a:moveTo>
                <a:pt x="0" y="45720"/>
              </a:moveTo>
              <a:lnTo>
                <a:pt x="403399" y="45720"/>
              </a:lnTo>
            </a:path>
          </a:pathLst>
        </a:custGeom>
        <a:noFill/>
        <a:ln w="28575" cap="flat" cmpd="sng" algn="ctr">
          <a:solidFill>
            <a:srgbClr val="F07C3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229850" y="3696661"/>
        <a:ext cx="21699" cy="4339"/>
      </dsp:txXfrm>
    </dsp:sp>
    <dsp:sp modelId="{F445E028-5181-4BAC-846A-1E3CF9A02389}">
      <dsp:nvSpPr>
        <dsp:cNvPr id="0" name=""/>
        <dsp:cNvSpPr/>
      </dsp:nvSpPr>
      <dsp:spPr>
        <a:xfrm>
          <a:off x="3153845" y="3132745"/>
          <a:ext cx="1886954" cy="1132172"/>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Teško</a:t>
          </a:r>
          <a:r>
            <a:rPr lang="en-US" sz="1600" kern="1200">
              <a:latin typeface="+mn-lt"/>
            </a:rPr>
            <a:t> </a:t>
          </a:r>
          <a:r>
            <a:rPr lang="en-US" sz="1600" kern="1200" err="1">
              <a:latin typeface="+mn-lt"/>
            </a:rPr>
            <a:t>kršenje</a:t>
          </a:r>
          <a:r>
            <a:rPr lang="en-US" sz="1600" kern="1200">
              <a:latin typeface="+mn-lt"/>
            </a:rPr>
            <a:t> </a:t>
          </a:r>
          <a:r>
            <a:rPr lang="en-US" sz="1600" kern="1200" err="1">
              <a:latin typeface="+mn-lt"/>
            </a:rPr>
            <a:t>ugovora</a:t>
          </a:r>
          <a:endParaRPr lang="en-US" sz="1600" kern="1200">
            <a:latin typeface="+mn-lt"/>
          </a:endParaRPr>
        </a:p>
      </dsp:txBody>
      <dsp:txXfrm>
        <a:off x="3153845" y="3132745"/>
        <a:ext cx="1886954" cy="1132172"/>
      </dsp:txXfrm>
    </dsp:sp>
    <dsp:sp modelId="{AE8E4D9E-117A-4A80-9168-20A000E5155E}">
      <dsp:nvSpPr>
        <dsp:cNvPr id="0" name=""/>
        <dsp:cNvSpPr/>
      </dsp:nvSpPr>
      <dsp:spPr>
        <a:xfrm>
          <a:off x="7359954" y="3653111"/>
          <a:ext cx="403399" cy="91440"/>
        </a:xfrm>
        <a:custGeom>
          <a:avLst/>
          <a:gdLst/>
          <a:ahLst/>
          <a:cxnLst/>
          <a:rect l="0" t="0" r="0" b="0"/>
          <a:pathLst>
            <a:path>
              <a:moveTo>
                <a:pt x="0" y="45720"/>
              </a:moveTo>
              <a:lnTo>
                <a:pt x="403399" y="45720"/>
              </a:lnTo>
            </a:path>
          </a:pathLst>
        </a:custGeom>
        <a:noFill/>
        <a:ln w="31750" cap="flat" cmpd="sng" algn="ctr">
          <a:solidFill>
            <a:srgbClr val="F07C37"/>
          </a:solidFill>
          <a:prstDash val="solid"/>
          <a:miter lim="800000"/>
          <a:headEnd w="lg" len="lg"/>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550804" y="3696661"/>
        <a:ext cx="21699" cy="4339"/>
      </dsp:txXfrm>
    </dsp:sp>
    <dsp:sp modelId="{2DF89ED5-1144-4858-9341-21631DFCBC06}">
      <dsp:nvSpPr>
        <dsp:cNvPr id="0" name=""/>
        <dsp:cNvSpPr/>
      </dsp:nvSpPr>
      <dsp:spPr>
        <a:xfrm>
          <a:off x="5474799" y="3132745"/>
          <a:ext cx="1886954" cy="1132172"/>
        </a:xfrm>
        <a:prstGeom prst="rect">
          <a:avLst/>
        </a:prstGeom>
        <a:solidFill>
          <a:srgbClr val="48604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622300">
            <a:lnSpc>
              <a:spcPct val="90000"/>
            </a:lnSpc>
            <a:spcBef>
              <a:spcPct val="0"/>
            </a:spcBef>
            <a:spcAft>
              <a:spcPct val="35000"/>
            </a:spcAft>
            <a:buNone/>
          </a:pPr>
          <a:r>
            <a:rPr lang="en-US" sz="1400" kern="1200" err="1">
              <a:latin typeface="+mn-lt"/>
            </a:rPr>
            <a:t>Poslovni</a:t>
          </a:r>
          <a:r>
            <a:rPr lang="en-US" sz="1400" kern="1200">
              <a:latin typeface="+mn-lt"/>
            </a:rPr>
            <a:t> </a:t>
          </a:r>
          <a:r>
            <a:rPr lang="en-US" sz="1400" kern="1200" err="1">
              <a:latin typeface="+mn-lt"/>
            </a:rPr>
            <a:t>prihodi</a:t>
          </a:r>
          <a:r>
            <a:rPr lang="en-US" sz="1400" kern="1200">
              <a:latin typeface="+mn-lt"/>
            </a:rPr>
            <a:t> </a:t>
          </a:r>
          <a:r>
            <a:rPr lang="en-US" sz="1400" kern="1200" err="1">
              <a:latin typeface="+mn-lt"/>
            </a:rPr>
            <a:t>iznose</a:t>
          </a:r>
          <a:r>
            <a:rPr lang="en-US" sz="1400" kern="1200">
              <a:latin typeface="+mn-lt"/>
            </a:rPr>
            <a:t> </a:t>
          </a:r>
          <a:r>
            <a:rPr lang="en-US" sz="1400" kern="1200" err="1">
              <a:latin typeface="+mn-lt"/>
            </a:rPr>
            <a:t>manje</a:t>
          </a:r>
          <a:r>
            <a:rPr lang="en-US" sz="1400" kern="1200">
              <a:latin typeface="+mn-lt"/>
            </a:rPr>
            <a:t> od 50% </a:t>
          </a:r>
          <a:r>
            <a:rPr lang="en-US" sz="1400" kern="1200" err="1">
              <a:latin typeface="+mn-lt"/>
            </a:rPr>
            <a:t>ukupne</a:t>
          </a:r>
          <a:r>
            <a:rPr lang="en-US" sz="1400" kern="1200">
              <a:latin typeface="+mn-lt"/>
            </a:rPr>
            <a:t> </a:t>
          </a:r>
          <a:r>
            <a:rPr lang="en-US" sz="1400" kern="1200" err="1">
              <a:latin typeface="+mn-lt"/>
            </a:rPr>
            <a:t>vrijednosti</a:t>
          </a:r>
          <a:r>
            <a:rPr lang="en-US" sz="1400" kern="1200">
              <a:latin typeface="+mn-lt"/>
            </a:rPr>
            <a:t> </a:t>
          </a:r>
          <a:r>
            <a:rPr lang="en-US" sz="1400" kern="1200" err="1">
              <a:latin typeface="+mn-lt"/>
            </a:rPr>
            <a:t>projekta</a:t>
          </a:r>
          <a:endParaRPr lang="en-US" sz="1400" kern="1200">
            <a:latin typeface="+mn-lt"/>
          </a:endParaRPr>
        </a:p>
      </dsp:txBody>
      <dsp:txXfrm>
        <a:off x="5474799" y="3132745"/>
        <a:ext cx="1886954" cy="1132172"/>
      </dsp:txXfrm>
    </dsp:sp>
    <dsp:sp modelId="{BE340E9F-5C08-48CF-A256-ED3BBE17B7D8}">
      <dsp:nvSpPr>
        <dsp:cNvPr id="0" name=""/>
        <dsp:cNvSpPr/>
      </dsp:nvSpPr>
      <dsp:spPr>
        <a:xfrm>
          <a:off x="7795753" y="3132745"/>
          <a:ext cx="1886954" cy="1132172"/>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2" tIns="97056" rIns="92462" bIns="97056" numCol="1" spcCol="1270" anchor="ctr" anchorCtr="0">
          <a:noAutofit/>
        </a:bodyPr>
        <a:lstStyle/>
        <a:p>
          <a:pPr marL="0" lvl="0" indent="0" algn="ctr" defTabSz="622300">
            <a:lnSpc>
              <a:spcPct val="90000"/>
            </a:lnSpc>
            <a:spcBef>
              <a:spcPct val="0"/>
            </a:spcBef>
            <a:spcAft>
              <a:spcPct val="35000"/>
            </a:spcAft>
            <a:buNone/>
          </a:pPr>
          <a:r>
            <a:rPr lang="en-US" sz="1400" kern="1200" err="1">
              <a:latin typeface="+mn-lt"/>
            </a:rPr>
            <a:t>Prelaze</a:t>
          </a:r>
          <a:r>
            <a:rPr lang="en-US" sz="1400" kern="1200">
              <a:latin typeface="+mn-lt"/>
            </a:rPr>
            <a:t> se </a:t>
          </a:r>
          <a:r>
            <a:rPr lang="en-US" sz="1400" kern="1200" err="1">
              <a:latin typeface="+mn-lt"/>
            </a:rPr>
            <a:t>pragovi</a:t>
          </a:r>
          <a:r>
            <a:rPr lang="en-US" sz="1400" kern="1200">
              <a:latin typeface="+mn-lt"/>
            </a:rPr>
            <a:t> definirane </a:t>
          </a:r>
          <a:r>
            <a:rPr lang="en-US" sz="1200" kern="1200">
              <a:solidFill>
                <a:prstClr val="white"/>
              </a:solidFill>
              <a:latin typeface="Aptos" panose="02110004020202020204"/>
              <a:ea typeface="+mn-ea"/>
              <a:cs typeface="+mn-cs"/>
            </a:rPr>
            <a:t>Uredbom</a:t>
          </a:r>
          <a:r>
            <a:rPr lang="en-US" sz="1400" kern="1200">
              <a:latin typeface="+mn-lt"/>
            </a:rPr>
            <a:t>  </a:t>
          </a:r>
          <a:r>
            <a:rPr lang="en-US" sz="1400" i="1" kern="1200">
              <a:latin typeface="+mn-lt"/>
            </a:rPr>
            <a:t>de </a:t>
          </a:r>
          <a:r>
            <a:rPr lang="en-US" sz="1200" i="1" kern="1200">
              <a:solidFill>
                <a:prstClr val="white"/>
              </a:solidFill>
              <a:latin typeface="Aptos" panose="02110004020202020204"/>
              <a:ea typeface="+mn-ea"/>
              <a:cs typeface="+mn-cs"/>
            </a:rPr>
            <a:t>minimis</a:t>
          </a:r>
        </a:p>
      </dsp:txBody>
      <dsp:txXfrm>
        <a:off x="7795753" y="3132745"/>
        <a:ext cx="1886954" cy="1132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25161-F051-4A3B-9B7F-72F79EB2FFFF}">
      <dsp:nvSpPr>
        <dsp:cNvPr id="0" name=""/>
        <dsp:cNvSpPr/>
      </dsp:nvSpPr>
      <dsp:spPr>
        <a:xfrm>
          <a:off x="237266" y="195"/>
          <a:ext cx="2615940" cy="1569564"/>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Poslovan</a:t>
          </a:r>
          <a:r>
            <a:rPr lang="en-GB" sz="1600" kern="1200">
              <a:latin typeface="+mn-lt"/>
            </a:rPr>
            <a:t>je </a:t>
          </a:r>
          <a:r>
            <a:rPr lang="hr-HR" sz="1600" kern="1200">
              <a:latin typeface="+mn-lt"/>
            </a:rPr>
            <a:t>nekretninama </a:t>
          </a:r>
          <a:endParaRPr lang="en-US" sz="1600" kern="1200">
            <a:latin typeface="+mn-lt"/>
          </a:endParaRPr>
        </a:p>
      </dsp:txBody>
      <dsp:txXfrm>
        <a:off x="237266" y="195"/>
        <a:ext cx="2615940" cy="1569564"/>
      </dsp:txXfrm>
    </dsp:sp>
    <dsp:sp modelId="{B3EFE37B-FA78-45C3-8EF8-841401E9604E}">
      <dsp:nvSpPr>
        <dsp:cNvPr id="0" name=""/>
        <dsp:cNvSpPr/>
      </dsp:nvSpPr>
      <dsp:spPr>
        <a:xfrm>
          <a:off x="3114800" y="195"/>
          <a:ext cx="2615940" cy="1569564"/>
        </a:xfrm>
        <a:prstGeom prst="rect">
          <a:avLst/>
        </a:prstGeom>
        <a:solidFill>
          <a:srgbClr val="ACC0A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Djelatnosti kockanja i klađenja </a:t>
          </a:r>
          <a:endParaRPr lang="en-US" sz="1600" kern="1200">
            <a:latin typeface="+mn-lt"/>
          </a:endParaRPr>
        </a:p>
      </dsp:txBody>
      <dsp:txXfrm>
        <a:off x="3114800" y="195"/>
        <a:ext cx="2615940" cy="1569564"/>
      </dsp:txXfrm>
    </dsp:sp>
    <dsp:sp modelId="{CC0EAA81-1AEF-4934-B719-B444376768AA}">
      <dsp:nvSpPr>
        <dsp:cNvPr id="0" name=""/>
        <dsp:cNvSpPr/>
      </dsp:nvSpPr>
      <dsp:spPr>
        <a:xfrm>
          <a:off x="5992335" y="195"/>
          <a:ext cx="2615940" cy="1569564"/>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Financijske djelatnosti i djelatnosti osiguranja </a:t>
          </a:r>
          <a:endParaRPr lang="en-US" sz="1600" kern="1200">
            <a:latin typeface="+mn-lt"/>
          </a:endParaRPr>
        </a:p>
      </dsp:txBody>
      <dsp:txXfrm>
        <a:off x="5992335" y="195"/>
        <a:ext cx="2615940" cy="1569564"/>
      </dsp:txXfrm>
    </dsp:sp>
    <dsp:sp modelId="{C4173F8B-A70A-478F-A523-285559CC870D}">
      <dsp:nvSpPr>
        <dsp:cNvPr id="0" name=""/>
        <dsp:cNvSpPr/>
      </dsp:nvSpPr>
      <dsp:spPr>
        <a:xfrm>
          <a:off x="8869870" y="195"/>
          <a:ext cx="2615940" cy="1569564"/>
        </a:xfrm>
        <a:prstGeom prst="rect">
          <a:avLst/>
        </a:prstGeom>
        <a:solidFill>
          <a:srgbClr val="ACC0A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Pravne i računovodstvene djelatnosti</a:t>
          </a:r>
          <a:endParaRPr lang="en-US" sz="1600" kern="1200">
            <a:latin typeface="+mn-lt"/>
          </a:endParaRPr>
        </a:p>
      </dsp:txBody>
      <dsp:txXfrm>
        <a:off x="8869870" y="195"/>
        <a:ext cx="2615940" cy="1569564"/>
      </dsp:txXfrm>
    </dsp:sp>
    <dsp:sp modelId="{4413737B-E45A-478F-8A18-2D6E63D047F5}">
      <dsp:nvSpPr>
        <dsp:cNvPr id="0" name=""/>
        <dsp:cNvSpPr/>
      </dsp:nvSpPr>
      <dsp:spPr>
        <a:xfrm>
          <a:off x="237266" y="1831353"/>
          <a:ext cx="2615940" cy="1569564"/>
        </a:xfrm>
        <a:prstGeom prst="rect">
          <a:avLst/>
        </a:prstGeom>
        <a:solidFill>
          <a:srgbClr val="ACC0A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Trgovanja  ili proizvodnje robe vojne namjene, obrambenih proizvoda i nevojnih ubojitih sredstava</a:t>
          </a:r>
          <a:endParaRPr lang="en-US" sz="1600" kern="1200">
            <a:latin typeface="+mn-lt"/>
          </a:endParaRPr>
        </a:p>
      </dsp:txBody>
      <dsp:txXfrm>
        <a:off x="237266" y="1831353"/>
        <a:ext cx="2615940" cy="1569564"/>
      </dsp:txXfrm>
    </dsp:sp>
    <dsp:sp modelId="{2303F680-8C83-49C9-A61B-89708FE87EA9}">
      <dsp:nvSpPr>
        <dsp:cNvPr id="0" name=""/>
        <dsp:cNvSpPr/>
      </dsp:nvSpPr>
      <dsp:spPr>
        <a:xfrm>
          <a:off x="3114800" y="1831353"/>
          <a:ext cx="2615940" cy="1569564"/>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Trgovina</a:t>
          </a:r>
          <a:r>
            <a:rPr lang="en-US" sz="1600" kern="1200">
              <a:latin typeface="+mn-lt"/>
            </a:rPr>
            <a:t> </a:t>
          </a:r>
          <a:r>
            <a:rPr lang="en-US" sz="1600" kern="1200" err="1">
              <a:latin typeface="+mn-lt"/>
            </a:rPr>
            <a:t>na</a:t>
          </a:r>
          <a:r>
            <a:rPr lang="en-US" sz="1600" kern="1200">
              <a:latin typeface="+mn-lt"/>
            </a:rPr>
            <a:t> </a:t>
          </a:r>
          <a:r>
            <a:rPr lang="en-US" sz="1600" kern="1200" err="1">
              <a:latin typeface="+mn-lt"/>
            </a:rPr>
            <a:t>veliko</a:t>
          </a:r>
          <a:r>
            <a:rPr lang="en-US" sz="1600" kern="1200">
              <a:latin typeface="+mn-lt"/>
            </a:rPr>
            <a:t> i </a:t>
          </a:r>
          <a:r>
            <a:rPr lang="en-US" sz="1600" kern="1200" err="1">
              <a:latin typeface="+mn-lt"/>
            </a:rPr>
            <a:t>malo</a:t>
          </a:r>
          <a:endParaRPr lang="en-US" sz="1600" kern="1200">
            <a:latin typeface="+mn-lt"/>
          </a:endParaRPr>
        </a:p>
      </dsp:txBody>
      <dsp:txXfrm>
        <a:off x="3114800" y="1831353"/>
        <a:ext cx="2615940" cy="1569564"/>
      </dsp:txXfrm>
    </dsp:sp>
    <dsp:sp modelId="{7632706A-F8C4-4E3D-B9DC-51F38B96C81B}">
      <dsp:nvSpPr>
        <dsp:cNvPr id="0" name=""/>
        <dsp:cNvSpPr/>
      </dsp:nvSpPr>
      <dsp:spPr>
        <a:xfrm>
          <a:off x="5992335" y="1831353"/>
          <a:ext cx="2615940" cy="1569564"/>
        </a:xfrm>
        <a:prstGeom prst="rect">
          <a:avLst/>
        </a:prstGeom>
        <a:solidFill>
          <a:srgbClr val="ACC0A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Knjižnice</a:t>
          </a:r>
          <a:r>
            <a:rPr lang="en-US" sz="1600" kern="1200">
              <a:latin typeface="+mn-lt"/>
            </a:rPr>
            <a:t>, </a:t>
          </a:r>
          <a:r>
            <a:rPr lang="en-US" sz="1600" kern="1200" err="1">
              <a:latin typeface="+mn-lt"/>
            </a:rPr>
            <a:t>arhivi</a:t>
          </a:r>
          <a:r>
            <a:rPr lang="en-US" sz="1600" kern="1200">
              <a:latin typeface="+mn-lt"/>
            </a:rPr>
            <a:t>, </a:t>
          </a:r>
          <a:r>
            <a:rPr lang="en-US" sz="1600" kern="1200" err="1">
              <a:latin typeface="+mn-lt"/>
            </a:rPr>
            <a:t>muzeji</a:t>
          </a:r>
          <a:r>
            <a:rPr lang="en-US" sz="1600" kern="1200">
              <a:latin typeface="+mn-lt"/>
            </a:rPr>
            <a:t> i </a:t>
          </a:r>
          <a:r>
            <a:rPr lang="en-US" sz="1600" kern="1200" err="1">
              <a:latin typeface="+mn-lt"/>
            </a:rPr>
            <a:t>ostale</a:t>
          </a:r>
          <a:r>
            <a:rPr lang="en-US" sz="1600" kern="1200">
              <a:latin typeface="+mn-lt"/>
            </a:rPr>
            <a:t> </a:t>
          </a:r>
          <a:r>
            <a:rPr lang="en-US" sz="1600" kern="1200" err="1">
              <a:latin typeface="+mn-lt"/>
            </a:rPr>
            <a:t>kulturne</a:t>
          </a:r>
          <a:r>
            <a:rPr lang="en-US" sz="1600" kern="1200">
              <a:latin typeface="+mn-lt"/>
            </a:rPr>
            <a:t> </a:t>
          </a:r>
          <a:r>
            <a:rPr lang="en-US" sz="1600" kern="1200" err="1">
              <a:latin typeface="+mn-lt"/>
            </a:rPr>
            <a:t>djelatnosti</a:t>
          </a:r>
          <a:r>
            <a:rPr lang="en-US" sz="1600" kern="1200">
              <a:latin typeface="+mn-lt"/>
            </a:rPr>
            <a:t> </a:t>
          </a:r>
        </a:p>
      </dsp:txBody>
      <dsp:txXfrm>
        <a:off x="5992335" y="1831353"/>
        <a:ext cx="2615940" cy="1569564"/>
      </dsp:txXfrm>
    </dsp:sp>
    <dsp:sp modelId="{1BB2953C-F6BE-449E-80F5-06247138A505}">
      <dsp:nvSpPr>
        <dsp:cNvPr id="0" name=""/>
        <dsp:cNvSpPr/>
      </dsp:nvSpPr>
      <dsp:spPr>
        <a:xfrm>
          <a:off x="8869870" y="1831353"/>
          <a:ext cx="2615940" cy="1569564"/>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Sportske</a:t>
          </a:r>
          <a:r>
            <a:rPr lang="en-US" sz="1600" kern="1200">
              <a:latin typeface="+mn-lt"/>
            </a:rPr>
            <a:t>, </a:t>
          </a:r>
          <a:r>
            <a:rPr lang="en-US" sz="1600" kern="1200" err="1">
              <a:latin typeface="+mn-lt"/>
            </a:rPr>
            <a:t>zabavne</a:t>
          </a:r>
          <a:r>
            <a:rPr lang="en-US" sz="1600" kern="1200">
              <a:latin typeface="+mn-lt"/>
            </a:rPr>
            <a:t> i </a:t>
          </a:r>
          <a:r>
            <a:rPr lang="en-US" sz="1600" kern="1200" err="1">
              <a:latin typeface="+mn-lt"/>
            </a:rPr>
            <a:t>rekreacijske</a:t>
          </a:r>
          <a:r>
            <a:rPr lang="en-US" sz="1600" kern="1200">
              <a:latin typeface="+mn-lt"/>
            </a:rPr>
            <a:t> </a:t>
          </a:r>
          <a:r>
            <a:rPr lang="en-US" sz="1600" kern="1200" err="1">
              <a:latin typeface="+mn-lt"/>
            </a:rPr>
            <a:t>djelatnosti</a:t>
          </a:r>
          <a:r>
            <a:rPr lang="en-US" sz="1600" kern="1200">
              <a:latin typeface="+mn-lt"/>
            </a:rPr>
            <a:t> </a:t>
          </a:r>
        </a:p>
      </dsp:txBody>
      <dsp:txXfrm>
        <a:off x="8869870" y="1831353"/>
        <a:ext cx="2615940" cy="1569564"/>
      </dsp:txXfrm>
    </dsp:sp>
    <dsp:sp modelId="{21B5189E-ECA1-47EC-A0AA-A6BF9B8D45ED}">
      <dsp:nvSpPr>
        <dsp:cNvPr id="0" name=""/>
        <dsp:cNvSpPr/>
      </dsp:nvSpPr>
      <dsp:spPr>
        <a:xfrm>
          <a:off x="3114800" y="3662512"/>
          <a:ext cx="2615940" cy="1569564"/>
        </a:xfrm>
        <a:prstGeom prst="rect">
          <a:avLst/>
        </a:prstGeom>
        <a:solidFill>
          <a:srgbClr val="ACC0A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Proizvodnja</a:t>
          </a:r>
          <a:r>
            <a:rPr lang="en-US" sz="1600" kern="1200">
              <a:latin typeface="+mn-lt"/>
            </a:rPr>
            <a:t>, </a:t>
          </a:r>
          <a:r>
            <a:rPr lang="en-US" sz="1600" kern="1200" err="1">
              <a:latin typeface="+mn-lt"/>
            </a:rPr>
            <a:t>prerada</a:t>
          </a:r>
          <a:r>
            <a:rPr lang="en-US" sz="1600" kern="1200">
              <a:latin typeface="+mn-lt"/>
            </a:rPr>
            <a:t> i </a:t>
          </a:r>
          <a:r>
            <a:rPr lang="en-US" sz="1600" kern="1200" err="1">
              <a:latin typeface="+mn-lt"/>
            </a:rPr>
            <a:t>stavljanje</a:t>
          </a:r>
          <a:r>
            <a:rPr lang="en-US" sz="1600" kern="1200">
              <a:latin typeface="+mn-lt"/>
            </a:rPr>
            <a:t> </a:t>
          </a:r>
          <a:r>
            <a:rPr lang="en-US" sz="1600" kern="1200" err="1">
              <a:latin typeface="+mn-lt"/>
            </a:rPr>
            <a:t>na</a:t>
          </a:r>
          <a:r>
            <a:rPr lang="en-US" sz="1600" kern="1200">
              <a:latin typeface="+mn-lt"/>
            </a:rPr>
            <a:t> </a:t>
          </a:r>
          <a:r>
            <a:rPr lang="en-US" sz="1600" kern="1200" err="1">
              <a:latin typeface="+mn-lt"/>
            </a:rPr>
            <a:t>tržište</a:t>
          </a:r>
          <a:r>
            <a:rPr lang="en-US" sz="1600" kern="1200">
              <a:latin typeface="+mn-lt"/>
            </a:rPr>
            <a:t> </a:t>
          </a:r>
          <a:r>
            <a:rPr lang="en-US" sz="1600" kern="1200" err="1">
              <a:latin typeface="+mn-lt"/>
            </a:rPr>
            <a:t>duhana</a:t>
          </a:r>
          <a:r>
            <a:rPr lang="en-US" sz="1600" kern="1200">
              <a:latin typeface="+mn-lt"/>
            </a:rPr>
            <a:t> i </a:t>
          </a:r>
          <a:r>
            <a:rPr lang="en-US" sz="1600" kern="1200" err="1">
              <a:latin typeface="+mn-lt"/>
            </a:rPr>
            <a:t>duhanskih</a:t>
          </a:r>
          <a:r>
            <a:rPr lang="en-US" sz="1600" kern="1200">
              <a:latin typeface="+mn-lt"/>
            </a:rPr>
            <a:t> proizvoda </a:t>
          </a:r>
        </a:p>
      </dsp:txBody>
      <dsp:txXfrm>
        <a:off x="3114800" y="3662512"/>
        <a:ext cx="2615940" cy="1569564"/>
      </dsp:txXfrm>
    </dsp:sp>
    <dsp:sp modelId="{60566DF8-635F-4647-9CBE-8DD41410BB14}">
      <dsp:nvSpPr>
        <dsp:cNvPr id="0" name=""/>
        <dsp:cNvSpPr/>
      </dsp:nvSpPr>
      <dsp:spPr>
        <a:xfrm>
          <a:off x="5992335" y="3662512"/>
          <a:ext cx="2615940" cy="1569564"/>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Potpore</a:t>
          </a:r>
          <a:r>
            <a:rPr lang="en-US" sz="1600" kern="1200">
              <a:latin typeface="+mn-lt"/>
            </a:rPr>
            <a:t> </a:t>
          </a:r>
          <a:r>
            <a:rPr lang="en-US" sz="1600" kern="1200" err="1">
              <a:latin typeface="+mn-lt"/>
            </a:rPr>
            <a:t>koje</a:t>
          </a:r>
          <a:r>
            <a:rPr lang="en-US" sz="1600" kern="1200">
              <a:latin typeface="+mn-lt"/>
            </a:rPr>
            <a:t> se </a:t>
          </a:r>
          <a:r>
            <a:rPr lang="en-US" sz="1600" kern="1200" err="1">
              <a:latin typeface="+mn-lt"/>
            </a:rPr>
            <a:t>uvjetuju</a:t>
          </a:r>
          <a:r>
            <a:rPr lang="en-US" sz="1600" kern="1200">
              <a:latin typeface="+mn-lt"/>
            </a:rPr>
            <a:t> </a:t>
          </a:r>
          <a:r>
            <a:rPr lang="en-US" sz="1600" kern="1200" err="1">
              <a:latin typeface="+mn-lt"/>
            </a:rPr>
            <a:t>upotrebom</a:t>
          </a:r>
          <a:r>
            <a:rPr lang="en-US" sz="1600" kern="1200">
              <a:latin typeface="+mn-lt"/>
            </a:rPr>
            <a:t> </a:t>
          </a:r>
          <a:r>
            <a:rPr lang="en-US" sz="1600" kern="1200" err="1">
              <a:latin typeface="+mn-lt"/>
            </a:rPr>
            <a:t>domaćih</a:t>
          </a:r>
          <a:r>
            <a:rPr lang="en-US" sz="1600" kern="1200">
              <a:latin typeface="+mn-lt"/>
            </a:rPr>
            <a:t> proizvoda </a:t>
          </a:r>
          <a:r>
            <a:rPr lang="en-US" sz="1600" kern="1200" err="1">
              <a:latin typeface="+mn-lt"/>
            </a:rPr>
            <a:t>ili</a:t>
          </a:r>
          <a:r>
            <a:rPr lang="en-US" sz="1600" kern="1200">
              <a:latin typeface="+mn-lt"/>
            </a:rPr>
            <a:t> </a:t>
          </a:r>
          <a:r>
            <a:rPr lang="en-US" sz="1600" kern="1200" err="1">
              <a:latin typeface="+mn-lt"/>
            </a:rPr>
            <a:t>usluga</a:t>
          </a:r>
          <a:r>
            <a:rPr lang="en-US" sz="1600" kern="1200">
              <a:latin typeface="+mn-lt"/>
            </a:rPr>
            <a:t> </a:t>
          </a:r>
          <a:r>
            <a:rPr lang="en-US" sz="1600" kern="1200" err="1">
              <a:latin typeface="+mn-lt"/>
            </a:rPr>
            <a:t>umjesto</a:t>
          </a:r>
          <a:r>
            <a:rPr lang="en-US" sz="1600" kern="1200">
              <a:latin typeface="+mn-lt"/>
            </a:rPr>
            <a:t> </a:t>
          </a:r>
          <a:r>
            <a:rPr lang="en-US" sz="1600" kern="1200" err="1">
              <a:latin typeface="+mn-lt"/>
            </a:rPr>
            <a:t>uvoznih</a:t>
          </a:r>
          <a:endParaRPr lang="en-US" sz="1600" kern="1200">
            <a:latin typeface="+mn-lt"/>
          </a:endParaRPr>
        </a:p>
      </dsp:txBody>
      <dsp:txXfrm>
        <a:off x="5992335" y="3662512"/>
        <a:ext cx="2615940" cy="1569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25161-F051-4A3B-9B7F-72F79EB2FFFF}">
      <dsp:nvSpPr>
        <dsp:cNvPr id="0" name=""/>
        <dsp:cNvSpPr/>
      </dsp:nvSpPr>
      <dsp:spPr>
        <a:xfrm>
          <a:off x="0" y="234885"/>
          <a:ext cx="3663461" cy="2198076"/>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Primarna</a:t>
          </a:r>
          <a:r>
            <a:rPr lang="en-US" sz="1600" kern="1200">
              <a:latin typeface="+mn-lt"/>
            </a:rPr>
            <a:t> </a:t>
          </a:r>
          <a:r>
            <a:rPr lang="en-US" sz="1600" kern="1200" err="1">
              <a:latin typeface="+mn-lt"/>
            </a:rPr>
            <a:t>proizvodnja</a:t>
          </a:r>
          <a:r>
            <a:rPr lang="en-US" sz="1600" kern="1200">
              <a:latin typeface="+mn-lt"/>
            </a:rPr>
            <a:t> proizvoda </a:t>
          </a:r>
          <a:r>
            <a:rPr lang="en-US" sz="1600" kern="1200" err="1">
              <a:latin typeface="+mn-lt"/>
            </a:rPr>
            <a:t>ribarstva</a:t>
          </a:r>
          <a:r>
            <a:rPr lang="en-US" sz="1600" kern="1200">
              <a:latin typeface="+mn-lt"/>
            </a:rPr>
            <a:t> i </a:t>
          </a:r>
          <a:r>
            <a:rPr lang="en-US" sz="1600" kern="1200" err="1">
              <a:latin typeface="+mn-lt"/>
            </a:rPr>
            <a:t>akvakulture</a:t>
          </a:r>
          <a:endParaRPr lang="en-US" sz="1600" kern="1200">
            <a:latin typeface="+mn-lt"/>
          </a:endParaRPr>
        </a:p>
      </dsp:txBody>
      <dsp:txXfrm>
        <a:off x="0" y="234885"/>
        <a:ext cx="3663461" cy="2198076"/>
      </dsp:txXfrm>
    </dsp:sp>
    <dsp:sp modelId="{B3EFE37B-FA78-45C3-8EF8-841401E9604E}">
      <dsp:nvSpPr>
        <dsp:cNvPr id="0" name=""/>
        <dsp:cNvSpPr/>
      </dsp:nvSpPr>
      <dsp:spPr>
        <a:xfrm>
          <a:off x="4029807" y="234885"/>
          <a:ext cx="3663461" cy="2198076"/>
        </a:xfrm>
        <a:prstGeom prst="rect">
          <a:avLst/>
        </a:prstGeom>
        <a:solidFill>
          <a:srgbClr val="ACC0A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latin typeface="+mn-lt"/>
            </a:rPr>
            <a:t>Prerada</a:t>
          </a:r>
          <a:r>
            <a:rPr lang="en-US" sz="1400" kern="1200">
              <a:latin typeface="+mn-lt"/>
            </a:rPr>
            <a:t> i </a:t>
          </a:r>
          <a:r>
            <a:rPr lang="en-US" sz="1400" kern="1200" err="1">
              <a:latin typeface="+mn-lt"/>
            </a:rPr>
            <a:t>stavljanje</a:t>
          </a:r>
          <a:r>
            <a:rPr lang="en-US" sz="1400" kern="1200">
              <a:latin typeface="+mn-lt"/>
            </a:rPr>
            <a:t> </a:t>
          </a:r>
          <a:r>
            <a:rPr lang="en-US" sz="1400" kern="1200" err="1">
              <a:latin typeface="+mn-lt"/>
            </a:rPr>
            <a:t>na</a:t>
          </a:r>
          <a:r>
            <a:rPr lang="en-US" sz="1400" kern="1200">
              <a:latin typeface="+mn-lt"/>
            </a:rPr>
            <a:t> </a:t>
          </a:r>
          <a:r>
            <a:rPr lang="en-US" sz="1400" kern="1200" err="1">
              <a:latin typeface="+mn-lt"/>
            </a:rPr>
            <a:t>tržište</a:t>
          </a:r>
          <a:r>
            <a:rPr lang="en-US" sz="1400" kern="1200">
              <a:latin typeface="+mn-lt"/>
            </a:rPr>
            <a:t> proizvoda </a:t>
          </a:r>
          <a:r>
            <a:rPr lang="en-US" sz="1400" kern="1200" err="1">
              <a:latin typeface="+mn-lt"/>
            </a:rPr>
            <a:t>ribarstva</a:t>
          </a:r>
          <a:r>
            <a:rPr lang="en-US" sz="1400" kern="1200">
              <a:latin typeface="+mn-lt"/>
            </a:rPr>
            <a:t> i </a:t>
          </a:r>
          <a:r>
            <a:rPr lang="en-US" sz="1400" kern="1200" err="1">
              <a:latin typeface="+mn-lt"/>
            </a:rPr>
            <a:t>akvakulture</a:t>
          </a:r>
          <a:r>
            <a:rPr lang="en-US" sz="1400" kern="1200">
              <a:latin typeface="+mn-lt"/>
            </a:rPr>
            <a:t>, </a:t>
          </a:r>
          <a:r>
            <a:rPr lang="en-US" sz="1400" kern="1200" err="1">
              <a:latin typeface="+mn-lt"/>
            </a:rPr>
            <a:t>ako</a:t>
          </a:r>
          <a:r>
            <a:rPr lang="en-US" sz="1400" kern="1200">
              <a:latin typeface="+mn-lt"/>
            </a:rPr>
            <a:t> je </a:t>
          </a:r>
          <a:r>
            <a:rPr lang="en-US" sz="1400" kern="1200" err="1">
              <a:latin typeface="+mn-lt"/>
            </a:rPr>
            <a:t>iznos</a:t>
          </a:r>
          <a:r>
            <a:rPr lang="en-US" sz="1400" kern="1200">
              <a:latin typeface="+mn-lt"/>
            </a:rPr>
            <a:t> </a:t>
          </a:r>
          <a:r>
            <a:rPr lang="en-US" sz="1400" kern="1200" err="1">
              <a:latin typeface="+mn-lt"/>
            </a:rPr>
            <a:t>potpore</a:t>
          </a:r>
          <a:r>
            <a:rPr lang="en-US" sz="1400" kern="1200">
              <a:latin typeface="+mn-lt"/>
            </a:rPr>
            <a:t> </a:t>
          </a:r>
          <a:r>
            <a:rPr lang="en-US" sz="1400" kern="1200" err="1">
              <a:latin typeface="+mn-lt"/>
            </a:rPr>
            <a:t>utvrđen</a:t>
          </a:r>
          <a:r>
            <a:rPr lang="en-US" sz="1400" kern="1200">
              <a:latin typeface="+mn-lt"/>
            </a:rPr>
            <a:t> </a:t>
          </a:r>
          <a:r>
            <a:rPr lang="en-US" sz="1400" kern="1200" err="1">
              <a:latin typeface="+mn-lt"/>
            </a:rPr>
            <a:t>na</a:t>
          </a:r>
          <a:r>
            <a:rPr lang="en-US" sz="1400" kern="1200">
              <a:latin typeface="+mn-lt"/>
            </a:rPr>
            <a:t> </a:t>
          </a:r>
          <a:r>
            <a:rPr lang="en-US" sz="1400" kern="1200" err="1">
              <a:latin typeface="+mn-lt"/>
            </a:rPr>
            <a:t>temelju</a:t>
          </a:r>
          <a:r>
            <a:rPr lang="en-US" sz="1400" kern="1200">
              <a:latin typeface="+mn-lt"/>
            </a:rPr>
            <a:t> </a:t>
          </a:r>
          <a:r>
            <a:rPr lang="en-US" sz="1400" kern="1200" err="1">
              <a:latin typeface="+mn-lt"/>
            </a:rPr>
            <a:t>cijene</a:t>
          </a:r>
          <a:r>
            <a:rPr lang="en-US" sz="1400" kern="1200">
              <a:latin typeface="+mn-lt"/>
            </a:rPr>
            <a:t> </a:t>
          </a:r>
          <a:r>
            <a:rPr lang="en-US" sz="1400" kern="1200" err="1">
              <a:latin typeface="+mn-lt"/>
            </a:rPr>
            <a:t>ili</a:t>
          </a:r>
          <a:r>
            <a:rPr lang="en-US" sz="1400" kern="1200">
              <a:latin typeface="+mn-lt"/>
            </a:rPr>
            <a:t> </a:t>
          </a:r>
          <a:r>
            <a:rPr lang="en-US" sz="1400" kern="1200" err="1">
              <a:latin typeface="+mn-lt"/>
            </a:rPr>
            <a:t>količine</a:t>
          </a:r>
          <a:r>
            <a:rPr lang="en-US" sz="1400" kern="1200">
              <a:latin typeface="+mn-lt"/>
            </a:rPr>
            <a:t> </a:t>
          </a:r>
          <a:r>
            <a:rPr lang="en-US" sz="1400" kern="1200" err="1">
              <a:latin typeface="+mn-lt"/>
            </a:rPr>
            <a:t>kupljenih</a:t>
          </a:r>
          <a:r>
            <a:rPr lang="en-US" sz="1400" kern="1200">
              <a:latin typeface="+mn-lt"/>
            </a:rPr>
            <a:t> proizvoda </a:t>
          </a:r>
          <a:r>
            <a:rPr lang="en-US" sz="1400" kern="1200" err="1">
              <a:latin typeface="+mn-lt"/>
            </a:rPr>
            <a:t>ili</a:t>
          </a:r>
          <a:r>
            <a:rPr lang="en-US" sz="1400" kern="1200">
              <a:latin typeface="+mn-lt"/>
            </a:rPr>
            <a:t> proizvoda </a:t>
          </a:r>
          <a:r>
            <a:rPr lang="en-US" sz="1400" kern="1200" err="1">
              <a:latin typeface="+mn-lt"/>
            </a:rPr>
            <a:t>stavljenih</a:t>
          </a:r>
          <a:r>
            <a:rPr lang="en-US" sz="1400" kern="1200">
              <a:latin typeface="+mn-lt"/>
            </a:rPr>
            <a:t> </a:t>
          </a:r>
          <a:r>
            <a:rPr lang="en-US" sz="1400" kern="1200" err="1">
              <a:latin typeface="+mn-lt"/>
            </a:rPr>
            <a:t>na</a:t>
          </a:r>
          <a:r>
            <a:rPr lang="en-US" sz="1400" kern="1200">
              <a:latin typeface="+mn-lt"/>
            </a:rPr>
            <a:t> </a:t>
          </a:r>
          <a:r>
            <a:rPr lang="en-US" sz="1400" kern="1200" err="1">
              <a:latin typeface="+mn-lt"/>
            </a:rPr>
            <a:t>tržište</a:t>
          </a:r>
          <a:endParaRPr lang="en-US" sz="1400" kern="1200">
            <a:latin typeface="+mn-lt"/>
          </a:endParaRPr>
        </a:p>
      </dsp:txBody>
      <dsp:txXfrm>
        <a:off x="4029807" y="234885"/>
        <a:ext cx="3663461" cy="2198076"/>
      </dsp:txXfrm>
    </dsp:sp>
    <dsp:sp modelId="{CC0EAA81-1AEF-4934-B719-B444376768AA}">
      <dsp:nvSpPr>
        <dsp:cNvPr id="0" name=""/>
        <dsp:cNvSpPr/>
      </dsp:nvSpPr>
      <dsp:spPr>
        <a:xfrm>
          <a:off x="8059615" y="234885"/>
          <a:ext cx="3663461" cy="2198076"/>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Primarna</a:t>
          </a:r>
          <a:r>
            <a:rPr lang="en-US" sz="1600" kern="1200">
              <a:latin typeface="+mn-lt"/>
            </a:rPr>
            <a:t> </a:t>
          </a:r>
          <a:r>
            <a:rPr lang="en-US" sz="1600" kern="1200" err="1">
              <a:latin typeface="+mn-lt"/>
            </a:rPr>
            <a:t>proizvodnja</a:t>
          </a:r>
          <a:r>
            <a:rPr lang="en-US" sz="1600" kern="1200">
              <a:latin typeface="+mn-lt"/>
            </a:rPr>
            <a:t> </a:t>
          </a:r>
          <a:r>
            <a:rPr lang="en-US" sz="1600" kern="1200" err="1">
              <a:latin typeface="+mn-lt"/>
            </a:rPr>
            <a:t>poljoprivrednih</a:t>
          </a:r>
          <a:r>
            <a:rPr lang="en-US" sz="1600" kern="1200">
              <a:latin typeface="+mn-lt"/>
            </a:rPr>
            <a:t> proizvoda</a:t>
          </a:r>
        </a:p>
      </dsp:txBody>
      <dsp:txXfrm>
        <a:off x="8059615" y="234885"/>
        <a:ext cx="3663461" cy="2198076"/>
      </dsp:txXfrm>
    </dsp:sp>
    <dsp:sp modelId="{C4173F8B-A70A-478F-A523-285559CC870D}">
      <dsp:nvSpPr>
        <dsp:cNvPr id="0" name=""/>
        <dsp:cNvSpPr/>
      </dsp:nvSpPr>
      <dsp:spPr>
        <a:xfrm>
          <a:off x="1889173" y="2809903"/>
          <a:ext cx="3663461" cy="2198076"/>
        </a:xfrm>
        <a:prstGeom prst="rect">
          <a:avLst/>
        </a:prstGeom>
        <a:solidFill>
          <a:srgbClr val="ACC0A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mn-lt"/>
            </a:rPr>
            <a:t>Sektor </a:t>
          </a:r>
          <a:r>
            <a:rPr lang="en-US" sz="1200" kern="1200" err="1">
              <a:latin typeface="+mn-lt"/>
            </a:rPr>
            <a:t>prerade</a:t>
          </a:r>
          <a:r>
            <a:rPr lang="en-US" sz="1200" kern="1200">
              <a:latin typeface="+mn-lt"/>
            </a:rPr>
            <a:t> i </a:t>
          </a:r>
          <a:r>
            <a:rPr lang="en-US" sz="1200" kern="1200" err="1">
              <a:latin typeface="+mn-lt"/>
            </a:rPr>
            <a:t>stavljanja</a:t>
          </a:r>
          <a:r>
            <a:rPr lang="en-US" sz="1200" kern="1200">
              <a:latin typeface="+mn-lt"/>
            </a:rPr>
            <a:t> </a:t>
          </a:r>
          <a:r>
            <a:rPr lang="en-US" sz="1200" kern="1200" err="1">
              <a:latin typeface="+mn-lt"/>
            </a:rPr>
            <a:t>na</a:t>
          </a:r>
          <a:r>
            <a:rPr lang="en-US" sz="1200" kern="1200">
              <a:latin typeface="+mn-lt"/>
            </a:rPr>
            <a:t> </a:t>
          </a:r>
          <a:r>
            <a:rPr lang="en-US" sz="1200" kern="1200" err="1">
              <a:latin typeface="+mn-lt"/>
            </a:rPr>
            <a:t>tržište</a:t>
          </a:r>
          <a:r>
            <a:rPr lang="en-US" sz="1200" kern="1200">
              <a:latin typeface="+mn-lt"/>
            </a:rPr>
            <a:t> </a:t>
          </a:r>
          <a:r>
            <a:rPr lang="en-US" sz="1200" kern="1200" err="1">
              <a:latin typeface="+mn-lt"/>
            </a:rPr>
            <a:t>poljoprivrednih</a:t>
          </a:r>
          <a:r>
            <a:rPr lang="en-US" sz="1200" kern="1200">
              <a:latin typeface="+mn-lt"/>
            </a:rPr>
            <a:t> proizvoda, u </a:t>
          </a:r>
          <a:r>
            <a:rPr lang="en-US" sz="1200" kern="1200" err="1">
              <a:latin typeface="+mn-lt"/>
            </a:rPr>
            <a:t>jednom</a:t>
          </a:r>
          <a:r>
            <a:rPr lang="en-US" sz="1200" kern="1200">
              <a:latin typeface="+mn-lt"/>
            </a:rPr>
            <a:t> od </a:t>
          </a:r>
          <a:r>
            <a:rPr lang="en-US" sz="1200" kern="1200" err="1">
              <a:latin typeface="+mn-lt"/>
            </a:rPr>
            <a:t>sljedećih</a:t>
          </a:r>
          <a:r>
            <a:rPr lang="en-US" sz="1200" kern="1200">
              <a:latin typeface="+mn-lt"/>
            </a:rPr>
            <a:t> </a:t>
          </a:r>
          <a:r>
            <a:rPr lang="en-US" sz="1200" kern="1200" err="1">
              <a:latin typeface="+mn-lt"/>
            </a:rPr>
            <a:t>slučajeva</a:t>
          </a:r>
          <a:r>
            <a:rPr lang="en-US" sz="1200" kern="1200">
              <a:latin typeface="+mn-lt"/>
            </a:rPr>
            <a:t>:</a:t>
          </a:r>
        </a:p>
        <a:p>
          <a:pPr marL="0" lvl="0" indent="0" algn="ctr" defTabSz="533400">
            <a:lnSpc>
              <a:spcPct val="90000"/>
            </a:lnSpc>
            <a:spcBef>
              <a:spcPct val="0"/>
            </a:spcBef>
            <a:spcAft>
              <a:spcPct val="35000"/>
            </a:spcAft>
            <a:buNone/>
          </a:pPr>
          <a:r>
            <a:rPr lang="en-US" sz="1200" kern="1200">
              <a:latin typeface="+mn-lt"/>
            </a:rPr>
            <a:t>-	</a:t>
          </a:r>
          <a:r>
            <a:rPr lang="en-US" sz="1200" kern="1200" err="1">
              <a:latin typeface="+mn-lt"/>
            </a:rPr>
            <a:t>ako</a:t>
          </a:r>
          <a:r>
            <a:rPr lang="en-US" sz="1200" kern="1200">
              <a:latin typeface="+mn-lt"/>
            </a:rPr>
            <a:t> se </a:t>
          </a:r>
          <a:r>
            <a:rPr lang="en-US" sz="1200" kern="1200" err="1">
              <a:latin typeface="+mn-lt"/>
            </a:rPr>
            <a:t>iznos</a:t>
          </a:r>
          <a:r>
            <a:rPr lang="en-US" sz="1200" kern="1200">
              <a:latin typeface="+mn-lt"/>
            </a:rPr>
            <a:t> </a:t>
          </a:r>
          <a:r>
            <a:rPr lang="en-US" sz="1200" kern="1200" err="1">
              <a:latin typeface="+mn-lt"/>
            </a:rPr>
            <a:t>potpore</a:t>
          </a:r>
          <a:r>
            <a:rPr lang="en-US" sz="1200" kern="1200">
              <a:latin typeface="+mn-lt"/>
            </a:rPr>
            <a:t> </a:t>
          </a:r>
          <a:r>
            <a:rPr lang="en-US" sz="1200" kern="1200" err="1">
              <a:latin typeface="+mn-lt"/>
            </a:rPr>
            <a:t>utvrđuje</a:t>
          </a:r>
          <a:r>
            <a:rPr lang="en-US" sz="1200" kern="1200">
              <a:latin typeface="+mn-lt"/>
            </a:rPr>
            <a:t> </a:t>
          </a:r>
          <a:r>
            <a:rPr lang="en-US" sz="1200" kern="1200" err="1">
              <a:latin typeface="+mn-lt"/>
            </a:rPr>
            <a:t>na</a:t>
          </a:r>
          <a:r>
            <a:rPr lang="en-US" sz="1200" kern="1200">
              <a:latin typeface="+mn-lt"/>
            </a:rPr>
            <a:t> </a:t>
          </a:r>
          <a:r>
            <a:rPr lang="en-US" sz="1200" kern="1200" err="1">
              <a:latin typeface="+mn-lt"/>
            </a:rPr>
            <a:t>temelju</a:t>
          </a:r>
          <a:r>
            <a:rPr lang="en-US" sz="1200" kern="1200">
              <a:latin typeface="+mn-lt"/>
            </a:rPr>
            <a:t> </a:t>
          </a:r>
          <a:r>
            <a:rPr lang="en-US" sz="1200" kern="1200" err="1">
              <a:latin typeface="+mn-lt"/>
            </a:rPr>
            <a:t>cijene</a:t>
          </a:r>
          <a:r>
            <a:rPr lang="en-US" sz="1200" kern="1200">
              <a:latin typeface="+mn-lt"/>
            </a:rPr>
            <a:t> </a:t>
          </a:r>
          <a:r>
            <a:rPr lang="en-US" sz="1200" kern="1200" err="1">
              <a:latin typeface="+mn-lt"/>
            </a:rPr>
            <a:t>ili</a:t>
          </a:r>
          <a:r>
            <a:rPr lang="en-US" sz="1200" kern="1200">
              <a:latin typeface="+mn-lt"/>
            </a:rPr>
            <a:t> </a:t>
          </a:r>
          <a:r>
            <a:rPr lang="en-US" sz="1200" kern="1200" err="1">
              <a:latin typeface="+mn-lt"/>
            </a:rPr>
            <a:t>količine</a:t>
          </a:r>
          <a:r>
            <a:rPr lang="en-US" sz="1200" kern="1200">
              <a:latin typeface="+mn-lt"/>
            </a:rPr>
            <a:t> </a:t>
          </a:r>
          <a:r>
            <a:rPr lang="en-US" sz="1200" kern="1200" err="1">
              <a:latin typeface="+mn-lt"/>
            </a:rPr>
            <a:t>tih</a:t>
          </a:r>
          <a:r>
            <a:rPr lang="en-US" sz="1200" kern="1200">
              <a:latin typeface="+mn-lt"/>
            </a:rPr>
            <a:t> proizvoda koji </a:t>
          </a:r>
          <a:r>
            <a:rPr lang="en-US" sz="1200" kern="1200" err="1">
              <a:latin typeface="+mn-lt"/>
            </a:rPr>
            <a:t>su</a:t>
          </a:r>
          <a:r>
            <a:rPr lang="en-US" sz="1200" kern="1200">
              <a:latin typeface="+mn-lt"/>
            </a:rPr>
            <a:t> </a:t>
          </a:r>
          <a:r>
            <a:rPr lang="en-US" sz="1200" kern="1200" err="1">
              <a:latin typeface="+mn-lt"/>
            </a:rPr>
            <a:t>kupljeni</a:t>
          </a:r>
          <a:r>
            <a:rPr lang="en-US" sz="1200" kern="1200">
              <a:latin typeface="+mn-lt"/>
            </a:rPr>
            <a:t> od </a:t>
          </a:r>
          <a:r>
            <a:rPr lang="en-US" sz="1200" kern="1200" err="1">
              <a:latin typeface="+mn-lt"/>
            </a:rPr>
            <a:t>primarnih</a:t>
          </a:r>
          <a:r>
            <a:rPr lang="en-US" sz="1200" kern="1200">
              <a:latin typeface="+mn-lt"/>
            </a:rPr>
            <a:t> </a:t>
          </a:r>
          <a:r>
            <a:rPr lang="en-US" sz="1200" kern="1200" err="1">
              <a:latin typeface="+mn-lt"/>
            </a:rPr>
            <a:t>proizvođača</a:t>
          </a:r>
          <a:r>
            <a:rPr lang="en-US" sz="1200" kern="1200">
              <a:latin typeface="+mn-lt"/>
            </a:rPr>
            <a:t> </a:t>
          </a:r>
          <a:r>
            <a:rPr lang="en-US" sz="1200" kern="1200" err="1">
              <a:latin typeface="+mn-lt"/>
            </a:rPr>
            <a:t>ili</a:t>
          </a:r>
          <a:r>
            <a:rPr lang="en-US" sz="1200" kern="1200">
              <a:latin typeface="+mn-lt"/>
            </a:rPr>
            <a:t> </a:t>
          </a:r>
          <a:r>
            <a:rPr lang="en-US" sz="1200" kern="1200" err="1">
              <a:latin typeface="+mn-lt"/>
            </a:rPr>
            <a:t>koje</a:t>
          </a:r>
          <a:r>
            <a:rPr lang="en-US" sz="1200" kern="1200">
              <a:latin typeface="+mn-lt"/>
            </a:rPr>
            <a:t> </a:t>
          </a:r>
          <a:r>
            <a:rPr lang="en-US" sz="1200" kern="1200" err="1">
              <a:latin typeface="+mn-lt"/>
            </a:rPr>
            <a:t>dotični</a:t>
          </a:r>
          <a:r>
            <a:rPr lang="en-US" sz="1200" kern="1200">
              <a:latin typeface="+mn-lt"/>
            </a:rPr>
            <a:t> </a:t>
          </a:r>
          <a:r>
            <a:rPr lang="en-US" sz="1200" kern="1200" err="1">
              <a:latin typeface="+mn-lt"/>
            </a:rPr>
            <a:t>poduzetnici</a:t>
          </a:r>
          <a:r>
            <a:rPr lang="en-US" sz="1200" kern="1200">
              <a:latin typeface="+mn-lt"/>
            </a:rPr>
            <a:t> </a:t>
          </a:r>
          <a:r>
            <a:rPr lang="en-US" sz="1200" kern="1200" err="1">
              <a:latin typeface="+mn-lt"/>
            </a:rPr>
            <a:t>stavljaju</a:t>
          </a:r>
          <a:r>
            <a:rPr lang="en-US" sz="1200" kern="1200">
              <a:latin typeface="+mn-lt"/>
            </a:rPr>
            <a:t> </a:t>
          </a:r>
          <a:r>
            <a:rPr lang="en-US" sz="1200" kern="1200" err="1">
              <a:latin typeface="+mn-lt"/>
            </a:rPr>
            <a:t>na</a:t>
          </a:r>
          <a:r>
            <a:rPr lang="en-US" sz="1200" kern="1200">
              <a:latin typeface="+mn-lt"/>
            </a:rPr>
            <a:t> </a:t>
          </a:r>
          <a:r>
            <a:rPr lang="en-US" sz="1200" kern="1200" err="1">
              <a:latin typeface="+mn-lt"/>
            </a:rPr>
            <a:t>tržište</a:t>
          </a:r>
          <a:endParaRPr lang="en-US" sz="1200" kern="1200">
            <a:latin typeface="+mn-lt"/>
          </a:endParaRPr>
        </a:p>
        <a:p>
          <a:pPr marL="0" lvl="0" indent="0" algn="ctr" defTabSz="533400">
            <a:lnSpc>
              <a:spcPct val="90000"/>
            </a:lnSpc>
            <a:spcBef>
              <a:spcPct val="0"/>
            </a:spcBef>
            <a:spcAft>
              <a:spcPct val="35000"/>
            </a:spcAft>
            <a:buNone/>
          </a:pPr>
          <a:r>
            <a:rPr lang="en-US" sz="1200" kern="1200">
              <a:latin typeface="+mn-lt"/>
            </a:rPr>
            <a:t>-	</a:t>
          </a:r>
          <a:r>
            <a:rPr lang="en-US" sz="1200" kern="1200" err="1">
              <a:latin typeface="+mn-lt"/>
            </a:rPr>
            <a:t>ako</a:t>
          </a:r>
          <a:r>
            <a:rPr lang="en-US" sz="1200" kern="1200">
              <a:latin typeface="+mn-lt"/>
            </a:rPr>
            <a:t> </a:t>
          </a:r>
          <a:r>
            <a:rPr lang="en-US" sz="1200" kern="1200" err="1">
              <a:latin typeface="+mn-lt"/>
            </a:rPr>
            <a:t>su</a:t>
          </a:r>
          <a:r>
            <a:rPr lang="en-US" sz="1200" kern="1200">
              <a:latin typeface="+mn-lt"/>
            </a:rPr>
            <a:t> </a:t>
          </a:r>
          <a:r>
            <a:rPr lang="en-US" sz="1200" kern="1200" err="1">
              <a:latin typeface="+mn-lt"/>
            </a:rPr>
            <a:t>potpore</a:t>
          </a:r>
          <a:r>
            <a:rPr lang="en-US" sz="1200" kern="1200">
              <a:latin typeface="+mn-lt"/>
            </a:rPr>
            <a:t> </a:t>
          </a:r>
          <a:r>
            <a:rPr lang="en-US" sz="1200" kern="1200" err="1">
              <a:latin typeface="+mn-lt"/>
            </a:rPr>
            <a:t>uvjetovane</a:t>
          </a:r>
          <a:r>
            <a:rPr lang="en-US" sz="1200" kern="1200">
              <a:latin typeface="+mn-lt"/>
            </a:rPr>
            <a:t> </a:t>
          </a:r>
          <a:r>
            <a:rPr lang="en-US" sz="1200" kern="1200" err="1">
              <a:latin typeface="+mn-lt"/>
            </a:rPr>
            <a:t>njihovim</a:t>
          </a:r>
          <a:r>
            <a:rPr lang="en-US" sz="1200" kern="1200">
              <a:latin typeface="+mn-lt"/>
            </a:rPr>
            <a:t> </a:t>
          </a:r>
          <a:r>
            <a:rPr lang="en-US" sz="1200" kern="1200" err="1">
              <a:latin typeface="+mn-lt"/>
            </a:rPr>
            <a:t>djelomičnim</a:t>
          </a:r>
          <a:r>
            <a:rPr lang="en-US" sz="1200" kern="1200">
              <a:latin typeface="+mn-lt"/>
            </a:rPr>
            <a:t> </a:t>
          </a:r>
          <a:r>
            <a:rPr lang="en-US" sz="1200" kern="1200" err="1">
              <a:latin typeface="+mn-lt"/>
            </a:rPr>
            <a:t>ili</a:t>
          </a:r>
          <a:r>
            <a:rPr lang="en-US" sz="1200" kern="1200">
              <a:latin typeface="+mn-lt"/>
            </a:rPr>
            <a:t> </a:t>
          </a:r>
          <a:r>
            <a:rPr lang="en-US" sz="1200" kern="1200" err="1">
              <a:latin typeface="+mn-lt"/>
            </a:rPr>
            <a:t>potpunim</a:t>
          </a:r>
          <a:r>
            <a:rPr lang="en-US" sz="1200" kern="1200">
              <a:latin typeface="+mn-lt"/>
            </a:rPr>
            <a:t> </a:t>
          </a:r>
          <a:r>
            <a:rPr lang="en-US" sz="1200" kern="1200" err="1">
              <a:latin typeface="+mn-lt"/>
            </a:rPr>
            <a:t>prenošenjem</a:t>
          </a:r>
          <a:r>
            <a:rPr lang="en-US" sz="1200" kern="1200">
              <a:latin typeface="+mn-lt"/>
            </a:rPr>
            <a:t> </a:t>
          </a:r>
          <a:r>
            <a:rPr lang="en-US" sz="1200" kern="1200" err="1">
              <a:latin typeface="+mn-lt"/>
            </a:rPr>
            <a:t>na</a:t>
          </a:r>
          <a:r>
            <a:rPr lang="en-US" sz="1200" kern="1200">
              <a:latin typeface="+mn-lt"/>
            </a:rPr>
            <a:t> </a:t>
          </a:r>
          <a:r>
            <a:rPr lang="en-US" sz="1200" kern="1200" err="1">
              <a:latin typeface="+mn-lt"/>
            </a:rPr>
            <a:t>primarne</a:t>
          </a:r>
          <a:r>
            <a:rPr lang="en-US" sz="1200" kern="1200">
              <a:latin typeface="+mn-lt"/>
            </a:rPr>
            <a:t> </a:t>
          </a:r>
          <a:r>
            <a:rPr lang="en-US" sz="1200" kern="1200" err="1">
              <a:latin typeface="+mn-lt"/>
            </a:rPr>
            <a:t>proizvođače</a:t>
          </a:r>
          <a:endParaRPr lang="en-US" sz="1200" kern="1200">
            <a:latin typeface="+mn-lt"/>
          </a:endParaRPr>
        </a:p>
        <a:p>
          <a:pPr marL="0" lvl="0" indent="0" algn="ctr" defTabSz="533400">
            <a:lnSpc>
              <a:spcPct val="90000"/>
            </a:lnSpc>
            <a:spcBef>
              <a:spcPct val="0"/>
            </a:spcBef>
            <a:spcAft>
              <a:spcPct val="35000"/>
            </a:spcAft>
            <a:buNone/>
          </a:pPr>
          <a:endParaRPr lang="en-US" sz="1600" kern="1200">
            <a:latin typeface="+mn-lt"/>
          </a:endParaRPr>
        </a:p>
      </dsp:txBody>
      <dsp:txXfrm>
        <a:off x="1889173" y="2809903"/>
        <a:ext cx="3663461" cy="2198076"/>
      </dsp:txXfrm>
    </dsp:sp>
    <dsp:sp modelId="{2303F680-8C83-49C9-A61B-89708FE87EA9}">
      <dsp:nvSpPr>
        <dsp:cNvPr id="0" name=""/>
        <dsp:cNvSpPr/>
      </dsp:nvSpPr>
      <dsp:spPr>
        <a:xfrm>
          <a:off x="5899052" y="2771701"/>
          <a:ext cx="3663461" cy="2198076"/>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Djelatnosti</a:t>
          </a:r>
          <a:r>
            <a:rPr lang="en-US" sz="1600" kern="1200">
              <a:latin typeface="+mn-lt"/>
            </a:rPr>
            <a:t> </a:t>
          </a:r>
          <a:r>
            <a:rPr lang="en-US" sz="1600" kern="1200" err="1">
              <a:latin typeface="+mn-lt"/>
            </a:rPr>
            <a:t>povezane</a:t>
          </a:r>
          <a:r>
            <a:rPr lang="en-US" sz="1600" kern="1200">
              <a:latin typeface="+mn-lt"/>
            </a:rPr>
            <a:t> s </a:t>
          </a:r>
          <a:r>
            <a:rPr lang="en-US" sz="1600" kern="1200" err="1">
              <a:latin typeface="+mn-lt"/>
            </a:rPr>
            <a:t>izvozom</a:t>
          </a:r>
          <a:r>
            <a:rPr lang="en-US" sz="1600" kern="1200">
              <a:latin typeface="+mn-lt"/>
            </a:rPr>
            <a:t> u </a:t>
          </a:r>
          <a:r>
            <a:rPr lang="en-US" sz="1600" kern="1200" err="1">
              <a:latin typeface="+mn-lt"/>
            </a:rPr>
            <a:t>treće</a:t>
          </a:r>
          <a:r>
            <a:rPr lang="en-US" sz="1600" kern="1200">
              <a:latin typeface="+mn-lt"/>
            </a:rPr>
            <a:t> </a:t>
          </a:r>
          <a:r>
            <a:rPr lang="en-US" sz="1600" kern="1200" err="1">
              <a:latin typeface="+mn-lt"/>
            </a:rPr>
            <a:t>zemlje</a:t>
          </a:r>
          <a:r>
            <a:rPr lang="en-US" sz="1600" kern="1200">
              <a:latin typeface="+mn-lt"/>
            </a:rPr>
            <a:t> </a:t>
          </a:r>
          <a:r>
            <a:rPr lang="en-US" sz="1600" kern="1200" err="1">
              <a:latin typeface="+mn-lt"/>
            </a:rPr>
            <a:t>ili</a:t>
          </a:r>
          <a:r>
            <a:rPr lang="en-US" sz="1600" kern="1200">
              <a:latin typeface="+mn-lt"/>
            </a:rPr>
            <a:t> </a:t>
          </a:r>
          <a:r>
            <a:rPr lang="en-US" sz="1600" kern="1200" err="1">
              <a:latin typeface="+mn-lt"/>
            </a:rPr>
            <a:t>države</a:t>
          </a:r>
          <a:r>
            <a:rPr lang="en-US" sz="1600" kern="1200">
              <a:latin typeface="+mn-lt"/>
            </a:rPr>
            <a:t> </a:t>
          </a:r>
          <a:r>
            <a:rPr lang="en-US" sz="1600" kern="1200" err="1">
              <a:latin typeface="+mn-lt"/>
            </a:rPr>
            <a:t>članice</a:t>
          </a:r>
          <a:endParaRPr lang="en-US" sz="1600" kern="1200">
            <a:latin typeface="+mn-lt"/>
          </a:endParaRPr>
        </a:p>
      </dsp:txBody>
      <dsp:txXfrm>
        <a:off x="5899052" y="2771701"/>
        <a:ext cx="3663461" cy="21980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88979-B81B-4290-940F-7A84A10D3A22}">
      <dsp:nvSpPr>
        <dsp:cNvPr id="0" name=""/>
        <dsp:cNvSpPr/>
      </dsp:nvSpPr>
      <dsp:spPr>
        <a:xfrm>
          <a:off x="49345" y="103472"/>
          <a:ext cx="4847569" cy="3643787"/>
        </a:xfrm>
        <a:prstGeom prst="roundRect">
          <a:avLst>
            <a:gd name="adj" fmla="val 10000"/>
          </a:avLst>
        </a:prstGeom>
        <a:gradFill rotWithShape="0">
          <a:gsLst>
            <a:gs pos="52000">
              <a:schemeClr val="bg1">
                <a:lumMod val="95000"/>
              </a:schemeClr>
            </a:gs>
            <a:gs pos="100000">
              <a:schemeClr val="bg1">
                <a:lumMod val="50000"/>
              </a:schemeClr>
            </a:gs>
            <a:gs pos="100000">
              <a:schemeClr val="bg1">
                <a:lumMod val="75000"/>
              </a:schemeClr>
            </a:gs>
          </a:gsLst>
          <a:lin ang="5400000" scaled="0"/>
        </a:gra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GB" sz="1400" b="1" u="sng" kern="1200">
              <a:solidFill>
                <a:schemeClr val="tx1"/>
              </a:solidFill>
            </a:rPr>
            <a:t>1. </a:t>
          </a:r>
          <a:r>
            <a:rPr lang="hr-HR" sz="1400" b="1" u="sng" kern="1200">
              <a:solidFill>
                <a:schemeClr val="tx1"/>
              </a:solidFill>
            </a:rPr>
            <a:t>Certificiranje proizvoda/usluge</a:t>
          </a:r>
        </a:p>
        <a:p>
          <a:pPr marL="0" lvl="0" indent="0" algn="just" defTabSz="622300">
            <a:lnSpc>
              <a:spcPct val="90000"/>
            </a:lnSpc>
            <a:spcBef>
              <a:spcPct val="0"/>
            </a:spcBef>
            <a:spcAft>
              <a:spcPct val="35000"/>
            </a:spcAft>
            <a:buNone/>
          </a:pPr>
          <a:r>
            <a:rPr lang="hr-HR" sz="1500" b="0" kern="1200">
              <a:solidFill>
                <a:schemeClr val="tx1"/>
              </a:solidFill>
            </a:rPr>
            <a:t>- certifikaciju proizvoda, usluga, procesa, odnosno ocjenjivanje sukladnosti proizvoda, usluge, procesa s određenom normom ili specifikacijom </a:t>
          </a:r>
        </a:p>
        <a:p>
          <a:pPr marL="0" lvl="0" indent="0" algn="just" defTabSz="622300">
            <a:lnSpc>
              <a:spcPct val="90000"/>
            </a:lnSpc>
            <a:spcBef>
              <a:spcPct val="0"/>
            </a:spcBef>
            <a:spcAft>
              <a:spcPct val="35000"/>
            </a:spcAft>
            <a:buNone/>
          </a:pPr>
          <a:r>
            <a:rPr lang="hr-HR" sz="1500" b="0" kern="1200">
              <a:solidFill>
                <a:schemeClr val="tx1"/>
              </a:solidFill>
            </a:rPr>
            <a:t>(u skladu s Direktivama ili Uredbama usklađenog zakonodavstva EU i odgovarajućim normama na koje se pozivaju Direktive ili Uredbe)</a:t>
          </a:r>
        </a:p>
        <a:p>
          <a:pPr marL="0" lvl="0" indent="0" algn="just" defTabSz="622300">
            <a:lnSpc>
              <a:spcPct val="90000"/>
            </a:lnSpc>
            <a:spcBef>
              <a:spcPct val="0"/>
            </a:spcBef>
            <a:spcAft>
              <a:spcPct val="35000"/>
            </a:spcAft>
            <a:buNone/>
          </a:pPr>
          <a:r>
            <a:rPr lang="hr-HR" sz="1500" b="0" kern="1200">
              <a:solidFill>
                <a:schemeClr val="tx1"/>
              </a:solidFill>
            </a:rPr>
            <a:t>Prihvatljive projektne aktivnosti mogu biti sve radnje u okviru postupaka ocjenjivanja sukladnosti</a:t>
          </a:r>
        </a:p>
      </dsp:txBody>
      <dsp:txXfrm>
        <a:off x="156068" y="210195"/>
        <a:ext cx="4634123" cy="3430341"/>
      </dsp:txXfrm>
    </dsp:sp>
    <dsp:sp modelId="{C56D4070-6C4F-4F16-8DC2-EA4BB355D581}">
      <dsp:nvSpPr>
        <dsp:cNvPr id="0" name=""/>
        <dsp:cNvSpPr/>
      </dsp:nvSpPr>
      <dsp:spPr>
        <a:xfrm rot="55100">
          <a:off x="5052525" y="1271287"/>
          <a:ext cx="1101451" cy="140850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hr-HR" sz="5500" kern="1200"/>
        </a:p>
      </dsp:txBody>
      <dsp:txXfrm>
        <a:off x="5052546" y="1550340"/>
        <a:ext cx="771016" cy="845104"/>
      </dsp:txXfrm>
    </dsp:sp>
    <dsp:sp modelId="{4858BCEE-C783-43BA-BBA4-BF6DFA497036}">
      <dsp:nvSpPr>
        <dsp:cNvPr id="0" name=""/>
        <dsp:cNvSpPr/>
      </dsp:nvSpPr>
      <dsp:spPr>
        <a:xfrm>
          <a:off x="6268441" y="331271"/>
          <a:ext cx="5103284" cy="3391666"/>
        </a:xfrm>
        <a:prstGeom prst="roundRect">
          <a:avLst>
            <a:gd name="adj" fmla="val 10000"/>
          </a:avLst>
        </a:prstGeom>
        <a:gradFill rotWithShape="0">
          <a:gsLst>
            <a:gs pos="52000">
              <a:schemeClr val="bg1">
                <a:lumMod val="95000"/>
              </a:schemeClr>
            </a:gs>
            <a:gs pos="100000">
              <a:schemeClr val="bg1">
                <a:lumMod val="50000"/>
              </a:schemeClr>
            </a:gs>
            <a:gs pos="100000">
              <a:schemeClr val="bg1">
                <a:lumMod val="75000"/>
              </a:schemeClr>
            </a:gs>
          </a:gsLst>
          <a:lin ang="5400000" scaled="0"/>
        </a:gra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1" u="sng" kern="1200">
              <a:solidFill>
                <a:schemeClr val="tx1"/>
              </a:solidFill>
            </a:rPr>
            <a:t>2.</a:t>
          </a:r>
          <a:r>
            <a:rPr lang="en-GB" sz="1500" b="1" u="sng" kern="1200">
              <a:solidFill>
                <a:schemeClr val="tx1"/>
              </a:solidFill>
            </a:rPr>
            <a:t> </a:t>
          </a:r>
          <a:r>
            <a:rPr lang="hr-HR" sz="1500" b="1" u="sng" kern="1200">
              <a:solidFill>
                <a:schemeClr val="tx1"/>
              </a:solidFill>
            </a:rPr>
            <a:t>Certificiranje sustava upravljanja </a:t>
          </a:r>
          <a:endParaRPr lang="en-GB" sz="1500" b="1" u="sng" kern="1200">
            <a:solidFill>
              <a:schemeClr val="tx1"/>
            </a:solidFill>
          </a:endParaRPr>
        </a:p>
        <a:p>
          <a:pPr marL="0" lvl="0" indent="0" algn="l" defTabSz="666750">
            <a:lnSpc>
              <a:spcPct val="90000"/>
            </a:lnSpc>
            <a:spcBef>
              <a:spcPct val="0"/>
            </a:spcBef>
            <a:spcAft>
              <a:spcPct val="35000"/>
            </a:spcAft>
            <a:buNone/>
          </a:pPr>
          <a:r>
            <a:rPr lang="hr-HR" sz="1400" b="0" kern="1200">
              <a:solidFill>
                <a:schemeClr val="tx1"/>
              </a:solidFill>
            </a:rPr>
            <a:t>- ulaganja u pripremu, uvođenje i certificiranje sustava upravljanja </a:t>
          </a:r>
        </a:p>
        <a:p>
          <a:pPr marL="0" lvl="0" indent="0" algn="l" defTabSz="666750">
            <a:lnSpc>
              <a:spcPct val="90000"/>
            </a:lnSpc>
            <a:spcBef>
              <a:spcPct val="0"/>
            </a:spcBef>
            <a:spcAft>
              <a:spcPct val="35000"/>
            </a:spcAft>
            <a:buNone/>
          </a:pPr>
          <a:r>
            <a:rPr lang="hr-HR" sz="1400" b="0" kern="1200">
              <a:solidFill>
                <a:schemeClr val="tx1"/>
              </a:solidFill>
            </a:rPr>
            <a:t>(kvalitetom ili poslovnim procesima ili uslugama) prema zahtjevima međunarodno priznatih normi za sustave upravljanja ili iz područja usluga (ISO)</a:t>
          </a:r>
        </a:p>
        <a:p>
          <a:pPr marL="0" lvl="0" indent="0" defTabSz="666750">
            <a:lnSpc>
              <a:spcPct val="90000"/>
            </a:lnSpc>
            <a:spcBef>
              <a:spcPct val="0"/>
            </a:spcBef>
            <a:spcAft>
              <a:spcPct val="35000"/>
            </a:spcAft>
            <a:buNone/>
          </a:pPr>
          <a:r>
            <a:rPr lang="hr-HR" sz="1400" b="0" kern="1200">
              <a:solidFill>
                <a:schemeClr val="tx1"/>
              </a:solidFill>
            </a:rPr>
            <a:t>- ulaganja u pripremu, uvođenje i certificiranje sustava upravljanja </a:t>
          </a:r>
        </a:p>
        <a:p>
          <a:pPr marL="0" lvl="0" indent="0" defTabSz="666750">
            <a:lnSpc>
              <a:spcPct val="90000"/>
            </a:lnSpc>
            <a:spcBef>
              <a:spcPct val="0"/>
            </a:spcBef>
            <a:spcAft>
              <a:spcPct val="35000"/>
            </a:spcAft>
            <a:buNone/>
          </a:pPr>
          <a:r>
            <a:rPr lang="hr-HR" sz="1400" b="0" kern="1200">
              <a:solidFill>
                <a:schemeClr val="tx1"/>
              </a:solidFill>
            </a:rPr>
            <a:t>(kvalitetom ili poslovnim procesima ili uslugama) prema zahtjevima tržišno priznatih certifikacijskih shema (poput FSC i/ili PEFC certifikacija, BRC norme, KOSHER, HALAL, EU Ecolabel certifikat (prihvatljiv trošak izrada elaborata za EU Ecolabel certifikat) i sl.)</a:t>
          </a:r>
        </a:p>
      </dsp:txBody>
      <dsp:txXfrm>
        <a:off x="6367780" y="430610"/>
        <a:ext cx="4904606" cy="31929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88979-B81B-4290-940F-7A84A10D3A22}">
      <dsp:nvSpPr>
        <dsp:cNvPr id="0" name=""/>
        <dsp:cNvSpPr/>
      </dsp:nvSpPr>
      <dsp:spPr>
        <a:xfrm>
          <a:off x="13972" y="281443"/>
          <a:ext cx="5227209" cy="4232262"/>
        </a:xfrm>
        <a:prstGeom prst="roundRect">
          <a:avLst>
            <a:gd name="adj" fmla="val 10000"/>
          </a:avLst>
        </a:prstGeom>
        <a:gradFill rotWithShape="0">
          <a:gsLst>
            <a:gs pos="52000">
              <a:schemeClr val="bg1">
                <a:lumMod val="95000"/>
              </a:schemeClr>
            </a:gs>
            <a:gs pos="100000">
              <a:schemeClr val="bg1">
                <a:lumMod val="50000"/>
              </a:schemeClr>
            </a:gs>
            <a:gs pos="100000">
              <a:schemeClr val="bg1">
                <a:lumMod val="75000"/>
              </a:schemeClr>
            </a:gs>
          </a:gsLst>
          <a:lin ang="5400000" scaled="0"/>
        </a:gra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GB" sz="1400" b="1" u="sng" kern="1200">
              <a:solidFill>
                <a:schemeClr val="tx1"/>
              </a:solidFill>
            </a:rPr>
            <a:t>1. </a:t>
          </a:r>
          <a:r>
            <a:rPr lang="hr-HR" sz="1400" b="1" u="sng" kern="1200">
              <a:solidFill>
                <a:schemeClr val="tx1"/>
              </a:solidFill>
            </a:rPr>
            <a:t>Certificiranje proizvoda/usluge</a:t>
          </a:r>
        </a:p>
        <a:p>
          <a:pPr marL="0" lvl="0" indent="0" algn="just" defTabSz="622300">
            <a:lnSpc>
              <a:spcPct val="90000"/>
            </a:lnSpc>
            <a:spcBef>
              <a:spcPct val="0"/>
            </a:spcBef>
            <a:spcAft>
              <a:spcPct val="35000"/>
            </a:spcAft>
            <a:buNone/>
          </a:pPr>
          <a:r>
            <a:rPr lang="en-US" sz="1400" b="0" u="none" kern="1200">
              <a:solidFill>
                <a:schemeClr val="tx1"/>
              </a:solidFill>
            </a:rPr>
            <a:t>•	</a:t>
          </a:r>
          <a:r>
            <a:rPr lang="en-US" sz="1400" b="0" u="none" kern="1200" err="1">
              <a:solidFill>
                <a:schemeClr val="tx1"/>
              </a:solidFill>
            </a:rPr>
            <a:t>Troškovi</a:t>
          </a:r>
          <a:r>
            <a:rPr lang="en-US" sz="1400" b="0" u="none" kern="1200">
              <a:solidFill>
                <a:schemeClr val="tx1"/>
              </a:solidFill>
            </a:rPr>
            <a:t> </a:t>
          </a:r>
          <a:r>
            <a:rPr lang="en-US" sz="1400" b="0" u="none" kern="1200" err="1">
              <a:solidFill>
                <a:schemeClr val="tx1"/>
              </a:solidFill>
            </a:rPr>
            <a:t>pripreme</a:t>
          </a:r>
          <a:r>
            <a:rPr lang="en-US" sz="1400" b="0" u="none" kern="1200">
              <a:solidFill>
                <a:schemeClr val="tx1"/>
              </a:solidFill>
            </a:rPr>
            <a:t> </a:t>
          </a:r>
          <a:r>
            <a:rPr lang="en-US" sz="1400" b="0" u="none" kern="1200" err="1">
              <a:solidFill>
                <a:schemeClr val="tx1"/>
              </a:solidFill>
            </a:rPr>
            <a:t>propisane</a:t>
          </a:r>
          <a:r>
            <a:rPr lang="en-US" sz="1400" b="0" u="none" kern="1200">
              <a:solidFill>
                <a:schemeClr val="tx1"/>
              </a:solidFill>
            </a:rPr>
            <a:t> </a:t>
          </a:r>
          <a:r>
            <a:rPr lang="en-US" sz="1400" b="0" u="none" kern="1200" err="1">
              <a:solidFill>
                <a:schemeClr val="tx1"/>
              </a:solidFill>
            </a:rPr>
            <a:t>tehničke</a:t>
          </a:r>
          <a:r>
            <a:rPr lang="en-US" sz="1400" b="0" u="none" kern="1200">
              <a:solidFill>
                <a:schemeClr val="tx1"/>
              </a:solidFill>
            </a:rPr>
            <a:t> </a:t>
          </a:r>
          <a:r>
            <a:rPr lang="en-US" sz="1400" b="0" u="none" kern="1200" err="1">
              <a:solidFill>
                <a:schemeClr val="tx1"/>
              </a:solidFill>
            </a:rPr>
            <a:t>dokumentacije</a:t>
          </a:r>
          <a:r>
            <a:rPr lang="en-US" sz="1400" b="0" u="none" kern="1200">
              <a:solidFill>
                <a:schemeClr val="tx1"/>
              </a:solidFill>
            </a:rPr>
            <a:t> (</a:t>
          </a:r>
          <a:r>
            <a:rPr lang="en-US" sz="1400" b="0" u="none" kern="1200" err="1">
              <a:solidFill>
                <a:schemeClr val="tx1"/>
              </a:solidFill>
            </a:rPr>
            <a:t>tehnička</a:t>
          </a:r>
          <a:r>
            <a:rPr lang="en-US" sz="1400" b="0" u="none" kern="1200">
              <a:solidFill>
                <a:schemeClr val="tx1"/>
              </a:solidFill>
            </a:rPr>
            <a:t> </a:t>
          </a:r>
          <a:r>
            <a:rPr lang="en-US" sz="1400" b="0" u="none" kern="1200" err="1">
              <a:solidFill>
                <a:schemeClr val="tx1"/>
              </a:solidFill>
            </a:rPr>
            <a:t>datoteka</a:t>
          </a:r>
          <a:r>
            <a:rPr lang="en-US" sz="1400" b="0" u="none" kern="1200">
              <a:solidFill>
                <a:schemeClr val="tx1"/>
              </a:solidFill>
            </a:rPr>
            <a:t> </a:t>
          </a:r>
          <a:r>
            <a:rPr lang="en-US" sz="1400" b="0" u="none" kern="1200" err="1">
              <a:solidFill>
                <a:schemeClr val="tx1"/>
              </a:solidFill>
            </a:rPr>
            <a:t>koja</a:t>
          </a:r>
          <a:r>
            <a:rPr lang="en-US" sz="1400" b="0" u="none" kern="1200">
              <a:solidFill>
                <a:schemeClr val="tx1"/>
              </a:solidFill>
            </a:rPr>
            <a:t> </a:t>
          </a:r>
          <a:r>
            <a:rPr lang="en-US" sz="1400" b="0" u="none" kern="1200" err="1">
              <a:solidFill>
                <a:schemeClr val="tx1"/>
              </a:solidFill>
            </a:rPr>
            <a:t>prati</a:t>
          </a:r>
          <a:r>
            <a:rPr lang="en-US" sz="1400" b="0" u="none" kern="1200">
              <a:solidFill>
                <a:schemeClr val="tx1"/>
              </a:solidFill>
            </a:rPr>
            <a:t> </a:t>
          </a:r>
          <a:r>
            <a:rPr lang="en-US" sz="1400" b="0" u="none" kern="1200" err="1">
              <a:solidFill>
                <a:schemeClr val="tx1"/>
              </a:solidFill>
            </a:rPr>
            <a:t>spis</a:t>
          </a:r>
          <a:r>
            <a:rPr lang="en-US" sz="1400" b="0" u="none" kern="1200">
              <a:solidFill>
                <a:schemeClr val="tx1"/>
              </a:solidFill>
            </a:rPr>
            <a:t>) </a:t>
          </a:r>
          <a:r>
            <a:rPr lang="en-US" sz="1400" b="0" u="none" kern="1200" err="1">
              <a:solidFill>
                <a:schemeClr val="tx1"/>
              </a:solidFill>
            </a:rPr>
            <a:t>ukoliko</a:t>
          </a:r>
          <a:r>
            <a:rPr lang="en-US" sz="1400" b="0" u="none" kern="1200">
              <a:solidFill>
                <a:schemeClr val="tx1"/>
              </a:solidFill>
            </a:rPr>
            <a:t> </a:t>
          </a:r>
          <a:r>
            <a:rPr lang="en-US" sz="1400" b="0" u="none" kern="1200" err="1">
              <a:solidFill>
                <a:schemeClr val="tx1"/>
              </a:solidFill>
            </a:rPr>
            <a:t>istu</a:t>
          </a:r>
          <a:r>
            <a:rPr lang="en-US" sz="1400" b="0" u="none" kern="1200">
              <a:solidFill>
                <a:schemeClr val="tx1"/>
              </a:solidFill>
            </a:rPr>
            <a:t> </a:t>
          </a:r>
          <a:r>
            <a:rPr lang="en-US" sz="1400" b="0" u="none" kern="1200" err="1">
              <a:solidFill>
                <a:schemeClr val="tx1"/>
              </a:solidFill>
            </a:rPr>
            <a:t>priprema</a:t>
          </a:r>
          <a:r>
            <a:rPr lang="en-US" sz="1400" b="0" u="none" kern="1200">
              <a:solidFill>
                <a:schemeClr val="tx1"/>
              </a:solidFill>
            </a:rPr>
            <a:t> </a:t>
          </a:r>
          <a:r>
            <a:rPr lang="en-US" sz="1400" b="0" u="none" kern="1200" err="1">
              <a:solidFill>
                <a:schemeClr val="tx1"/>
              </a:solidFill>
            </a:rPr>
            <a:t>vanjski</a:t>
          </a:r>
          <a:r>
            <a:rPr lang="en-US" sz="1400" b="0" u="none" kern="1200">
              <a:solidFill>
                <a:schemeClr val="tx1"/>
              </a:solidFill>
            </a:rPr>
            <a:t> </a:t>
          </a:r>
          <a:r>
            <a:rPr lang="en-US" sz="1400" b="0" u="none" kern="1200" err="1">
              <a:solidFill>
                <a:schemeClr val="tx1"/>
              </a:solidFill>
            </a:rPr>
            <a:t>pružatelj</a:t>
          </a:r>
          <a:r>
            <a:rPr lang="en-US" sz="1400" b="0" u="none" kern="1200">
              <a:solidFill>
                <a:schemeClr val="tx1"/>
              </a:solidFill>
            </a:rPr>
            <a:t> </a:t>
          </a:r>
          <a:r>
            <a:rPr lang="en-US" sz="1400" b="0" u="none" kern="1200" err="1">
              <a:solidFill>
                <a:schemeClr val="tx1"/>
              </a:solidFill>
            </a:rPr>
            <a:t>usluge</a:t>
          </a:r>
          <a:r>
            <a:rPr lang="en-US" sz="1400" b="0" u="none" kern="1200">
              <a:solidFill>
                <a:schemeClr val="tx1"/>
              </a:solidFill>
            </a:rPr>
            <a:t> </a:t>
          </a:r>
          <a:r>
            <a:rPr lang="en-US" sz="1400" b="0" u="none" kern="1200" err="1">
              <a:solidFill>
                <a:schemeClr val="tx1"/>
              </a:solidFill>
            </a:rPr>
            <a:t>izrade</a:t>
          </a:r>
          <a:r>
            <a:rPr lang="en-US" sz="1400" b="0" u="none" kern="1200">
              <a:solidFill>
                <a:schemeClr val="tx1"/>
              </a:solidFill>
            </a:rPr>
            <a:t> </a:t>
          </a:r>
          <a:r>
            <a:rPr lang="en-US" sz="1400" b="0" u="none" kern="1200" err="1">
              <a:solidFill>
                <a:schemeClr val="tx1"/>
              </a:solidFill>
            </a:rPr>
            <a:t>tehničke</a:t>
          </a:r>
          <a:r>
            <a:rPr lang="en-US" sz="1400" b="0" u="none" kern="1200">
              <a:solidFill>
                <a:schemeClr val="tx1"/>
              </a:solidFill>
            </a:rPr>
            <a:t> </a:t>
          </a:r>
          <a:r>
            <a:rPr lang="en-US" sz="1400" b="0" u="none" kern="1200" err="1">
              <a:solidFill>
                <a:schemeClr val="tx1"/>
              </a:solidFill>
            </a:rPr>
            <a:t>dokumentacije</a:t>
          </a:r>
          <a:r>
            <a:rPr lang="en-US" sz="1400" b="0" u="none" kern="1200">
              <a:solidFill>
                <a:schemeClr val="tx1"/>
              </a:solidFill>
            </a:rPr>
            <a:t> </a:t>
          </a:r>
        </a:p>
        <a:p>
          <a:pPr marL="0" lvl="0" indent="0" algn="just" defTabSz="622300">
            <a:lnSpc>
              <a:spcPct val="90000"/>
            </a:lnSpc>
            <a:spcBef>
              <a:spcPct val="0"/>
            </a:spcBef>
            <a:spcAft>
              <a:spcPct val="35000"/>
            </a:spcAft>
            <a:buNone/>
          </a:pPr>
          <a:r>
            <a:rPr lang="en-US" sz="1400" b="0" u="none" kern="1200">
              <a:solidFill>
                <a:schemeClr val="tx1"/>
              </a:solidFill>
            </a:rPr>
            <a:t>•	</a:t>
          </a:r>
          <a:r>
            <a:rPr lang="en-US" sz="1400" b="0" u="none" kern="1200" err="1">
              <a:solidFill>
                <a:schemeClr val="tx1"/>
              </a:solidFill>
            </a:rPr>
            <a:t>Troškovi</a:t>
          </a:r>
          <a:r>
            <a:rPr lang="en-US" sz="1400" b="0" u="none" kern="1200">
              <a:solidFill>
                <a:schemeClr val="tx1"/>
              </a:solidFill>
            </a:rPr>
            <a:t> </a:t>
          </a:r>
          <a:r>
            <a:rPr lang="en-US" sz="1400" b="0" u="none" kern="1200" err="1">
              <a:solidFill>
                <a:schemeClr val="tx1"/>
              </a:solidFill>
            </a:rPr>
            <a:t>prijevoda</a:t>
          </a:r>
          <a:r>
            <a:rPr lang="en-US" sz="1400" b="0" u="none" kern="1200">
              <a:solidFill>
                <a:schemeClr val="tx1"/>
              </a:solidFill>
            </a:rPr>
            <a:t> </a:t>
          </a:r>
          <a:r>
            <a:rPr lang="en-US" sz="1400" b="0" u="none" kern="1200" err="1">
              <a:solidFill>
                <a:schemeClr val="tx1"/>
              </a:solidFill>
            </a:rPr>
            <a:t>tehničke</a:t>
          </a:r>
          <a:r>
            <a:rPr lang="en-US" sz="1400" b="0" u="none" kern="1200">
              <a:solidFill>
                <a:schemeClr val="tx1"/>
              </a:solidFill>
            </a:rPr>
            <a:t> </a:t>
          </a:r>
          <a:r>
            <a:rPr lang="en-US" sz="1400" b="0" u="none" kern="1200" err="1">
              <a:solidFill>
                <a:schemeClr val="tx1"/>
              </a:solidFill>
            </a:rPr>
            <a:t>dokumentacije</a:t>
          </a:r>
          <a:r>
            <a:rPr lang="en-US" sz="1400" b="0" u="none" kern="1200">
              <a:solidFill>
                <a:schemeClr val="tx1"/>
              </a:solidFill>
            </a:rPr>
            <a:t> </a:t>
          </a:r>
          <a:r>
            <a:rPr lang="en-US" sz="1400" b="0" u="none" kern="1200" err="1">
              <a:solidFill>
                <a:schemeClr val="tx1"/>
              </a:solidFill>
            </a:rPr>
            <a:t>na</a:t>
          </a:r>
          <a:r>
            <a:rPr lang="en-US" sz="1400" b="0" u="none" kern="1200">
              <a:solidFill>
                <a:schemeClr val="tx1"/>
              </a:solidFill>
            </a:rPr>
            <a:t> </a:t>
          </a:r>
          <a:r>
            <a:rPr lang="en-US" sz="1400" b="0" u="none" kern="1200" err="1">
              <a:solidFill>
                <a:schemeClr val="tx1"/>
              </a:solidFill>
            </a:rPr>
            <a:t>strani</a:t>
          </a:r>
          <a:r>
            <a:rPr lang="en-US" sz="1400" b="0" u="none" kern="1200">
              <a:solidFill>
                <a:schemeClr val="tx1"/>
              </a:solidFill>
            </a:rPr>
            <a:t> </a:t>
          </a:r>
          <a:r>
            <a:rPr lang="en-US" sz="1400" b="0" u="none" kern="1200" err="1">
              <a:solidFill>
                <a:schemeClr val="tx1"/>
              </a:solidFill>
            </a:rPr>
            <a:t>jezik</a:t>
          </a:r>
          <a:r>
            <a:rPr lang="en-US" sz="1400" b="0" u="none" kern="1200">
              <a:solidFill>
                <a:schemeClr val="tx1"/>
              </a:solidFill>
            </a:rPr>
            <a:t>, </a:t>
          </a:r>
          <a:r>
            <a:rPr lang="en-US" sz="1400" b="0" u="none" kern="1200" err="1">
              <a:solidFill>
                <a:schemeClr val="tx1"/>
              </a:solidFill>
            </a:rPr>
            <a:t>ukoliko</a:t>
          </a:r>
          <a:r>
            <a:rPr lang="en-US" sz="1400" b="0" u="none" kern="1200">
              <a:solidFill>
                <a:schemeClr val="tx1"/>
              </a:solidFill>
            </a:rPr>
            <a:t> je </a:t>
          </a:r>
          <a:r>
            <a:rPr lang="en-US" sz="1400" b="0" u="none" kern="1200" err="1">
              <a:solidFill>
                <a:schemeClr val="tx1"/>
              </a:solidFill>
            </a:rPr>
            <a:t>neophodno</a:t>
          </a:r>
          <a:r>
            <a:rPr lang="en-US" sz="1400" b="0" u="none" kern="1200">
              <a:solidFill>
                <a:schemeClr val="tx1"/>
              </a:solidFill>
            </a:rPr>
            <a:t> </a:t>
          </a:r>
          <a:r>
            <a:rPr lang="en-US" sz="1400" b="0" u="none" kern="1200" err="1">
              <a:solidFill>
                <a:schemeClr val="tx1"/>
              </a:solidFill>
            </a:rPr>
            <a:t>za</a:t>
          </a:r>
          <a:r>
            <a:rPr lang="en-US" sz="1400" b="0" u="none" kern="1200">
              <a:solidFill>
                <a:schemeClr val="tx1"/>
              </a:solidFill>
            </a:rPr>
            <a:t> </a:t>
          </a:r>
          <a:r>
            <a:rPr lang="en-US" sz="1400" b="0" u="none" kern="1200" err="1">
              <a:solidFill>
                <a:schemeClr val="tx1"/>
              </a:solidFill>
            </a:rPr>
            <a:t>ocjenjivanje</a:t>
          </a:r>
          <a:r>
            <a:rPr lang="en-US" sz="1400" b="0" u="none" kern="1200">
              <a:solidFill>
                <a:schemeClr val="tx1"/>
              </a:solidFill>
            </a:rPr>
            <a:t> </a:t>
          </a:r>
          <a:r>
            <a:rPr lang="en-US" sz="1400" b="0" u="none" kern="1200" err="1">
              <a:solidFill>
                <a:schemeClr val="tx1"/>
              </a:solidFill>
            </a:rPr>
            <a:t>sukladnosti</a:t>
          </a:r>
          <a:endParaRPr lang="en-US" sz="1400" b="0" u="none" kern="1200">
            <a:solidFill>
              <a:schemeClr val="tx1"/>
            </a:solidFill>
          </a:endParaRPr>
        </a:p>
        <a:p>
          <a:pPr marL="0" lvl="0" indent="0" algn="just" defTabSz="622300">
            <a:lnSpc>
              <a:spcPct val="90000"/>
            </a:lnSpc>
            <a:spcBef>
              <a:spcPct val="0"/>
            </a:spcBef>
            <a:spcAft>
              <a:spcPct val="35000"/>
            </a:spcAft>
            <a:buNone/>
          </a:pPr>
          <a:r>
            <a:rPr lang="en-US" sz="1400" b="0" u="none" kern="1200">
              <a:solidFill>
                <a:schemeClr val="tx1"/>
              </a:solidFill>
            </a:rPr>
            <a:t>•	</a:t>
          </a:r>
          <a:r>
            <a:rPr lang="en-US" sz="1400" b="0" u="none" kern="1200" err="1">
              <a:solidFill>
                <a:schemeClr val="tx1"/>
              </a:solidFill>
            </a:rPr>
            <a:t>Troškovi</a:t>
          </a:r>
          <a:r>
            <a:rPr lang="en-US" sz="1400" b="0" u="none" kern="1200">
              <a:solidFill>
                <a:schemeClr val="tx1"/>
              </a:solidFill>
            </a:rPr>
            <a:t> </a:t>
          </a:r>
          <a:r>
            <a:rPr lang="en-US" sz="1400" b="0" u="none" kern="1200" err="1">
              <a:solidFill>
                <a:schemeClr val="tx1"/>
              </a:solidFill>
            </a:rPr>
            <a:t>ocjenjivanja</a:t>
          </a:r>
          <a:r>
            <a:rPr lang="en-US" sz="1400" b="0" u="none" kern="1200">
              <a:solidFill>
                <a:schemeClr val="tx1"/>
              </a:solidFill>
            </a:rPr>
            <a:t> </a:t>
          </a:r>
          <a:r>
            <a:rPr lang="en-US" sz="1400" b="0" u="none" kern="1200" err="1">
              <a:solidFill>
                <a:schemeClr val="tx1"/>
              </a:solidFill>
            </a:rPr>
            <a:t>sukladnosti</a:t>
          </a:r>
          <a:r>
            <a:rPr lang="en-US" sz="1400" b="0" u="none" kern="1200">
              <a:solidFill>
                <a:schemeClr val="tx1"/>
              </a:solidFill>
            </a:rPr>
            <a:t> </a:t>
          </a:r>
          <a:r>
            <a:rPr lang="en-US" sz="1400" b="0" u="none" kern="1200" err="1">
              <a:solidFill>
                <a:schemeClr val="tx1"/>
              </a:solidFill>
            </a:rPr>
            <a:t>proizvoda</a:t>
          </a:r>
          <a:r>
            <a:rPr lang="en-US" sz="1400" b="0" u="none" kern="1200">
              <a:solidFill>
                <a:schemeClr val="tx1"/>
              </a:solidFill>
            </a:rPr>
            <a:t> (</a:t>
          </a:r>
          <a:r>
            <a:rPr lang="en-US" sz="1400" b="0" u="none" kern="1200" err="1">
              <a:solidFill>
                <a:schemeClr val="tx1"/>
              </a:solidFill>
            </a:rPr>
            <a:t>ispitivanje</a:t>
          </a:r>
          <a:r>
            <a:rPr lang="en-US" sz="1400" b="0" u="none" kern="1200">
              <a:solidFill>
                <a:schemeClr val="tx1"/>
              </a:solidFill>
            </a:rPr>
            <a:t>, </a:t>
          </a:r>
          <a:r>
            <a:rPr lang="en-US" sz="1400" b="0" u="none" kern="1200" err="1">
              <a:solidFill>
                <a:schemeClr val="tx1"/>
              </a:solidFill>
            </a:rPr>
            <a:t>pregled</a:t>
          </a:r>
          <a:r>
            <a:rPr lang="en-US" sz="1400" b="0" u="none" kern="1200">
              <a:solidFill>
                <a:schemeClr val="tx1"/>
              </a:solidFill>
            </a:rPr>
            <a:t>, </a:t>
          </a:r>
          <a:r>
            <a:rPr lang="en-US" sz="1400" b="0" u="none" kern="1200" err="1">
              <a:solidFill>
                <a:schemeClr val="tx1"/>
              </a:solidFill>
            </a:rPr>
            <a:t>certifikacija</a:t>
          </a:r>
          <a:r>
            <a:rPr lang="en-US" sz="1400" b="0" u="none" kern="1200">
              <a:solidFill>
                <a:schemeClr val="tx1"/>
              </a:solidFill>
            </a:rPr>
            <a:t>, </a:t>
          </a:r>
          <a:r>
            <a:rPr lang="en-US" sz="1400" b="0" u="none" kern="1200" err="1">
              <a:solidFill>
                <a:schemeClr val="tx1"/>
              </a:solidFill>
            </a:rPr>
            <a:t>mjerenje</a:t>
          </a:r>
          <a:r>
            <a:rPr lang="en-US" sz="1400" b="0" u="none" kern="1200">
              <a:solidFill>
                <a:schemeClr val="tx1"/>
              </a:solidFill>
            </a:rPr>
            <a:t>, </a:t>
          </a:r>
          <a:r>
            <a:rPr lang="en-US" sz="1400" b="0" u="none" kern="1200" err="1">
              <a:solidFill>
                <a:schemeClr val="tx1"/>
              </a:solidFill>
            </a:rPr>
            <a:t>umjeravanje</a:t>
          </a:r>
          <a:r>
            <a:rPr lang="en-US" sz="1400" b="0" u="none" kern="1200">
              <a:solidFill>
                <a:schemeClr val="tx1"/>
              </a:solidFill>
            </a:rPr>
            <a:t>) od </a:t>
          </a:r>
          <a:r>
            <a:rPr lang="en-US" sz="1400" b="0" u="none" kern="1200" err="1">
              <a:solidFill>
                <a:schemeClr val="tx1"/>
              </a:solidFill>
            </a:rPr>
            <a:t>strane</a:t>
          </a:r>
          <a:r>
            <a:rPr lang="en-US" sz="1400" b="0" u="none" kern="1200">
              <a:solidFill>
                <a:schemeClr val="tx1"/>
              </a:solidFill>
            </a:rPr>
            <a:t> </a:t>
          </a:r>
          <a:r>
            <a:rPr lang="en-US" sz="1400" b="0" u="none" kern="1200" err="1">
              <a:solidFill>
                <a:schemeClr val="tx1"/>
              </a:solidFill>
            </a:rPr>
            <a:t>akreditiranog</a:t>
          </a:r>
          <a:r>
            <a:rPr lang="en-US" sz="1400" b="0" u="none" kern="1200">
              <a:solidFill>
                <a:schemeClr val="tx1"/>
              </a:solidFill>
            </a:rPr>
            <a:t> </a:t>
          </a:r>
          <a:r>
            <a:rPr lang="en-US" sz="1400" b="0" u="none" kern="1200" err="1">
              <a:solidFill>
                <a:schemeClr val="tx1"/>
              </a:solidFill>
            </a:rPr>
            <a:t>tijela</a:t>
          </a:r>
          <a:r>
            <a:rPr lang="en-US" sz="1400" b="0" u="none" kern="1200">
              <a:solidFill>
                <a:schemeClr val="tx1"/>
              </a:solidFill>
            </a:rPr>
            <a:t> </a:t>
          </a:r>
          <a:r>
            <a:rPr lang="en-US" sz="1400" b="0" u="none" kern="1200" err="1">
              <a:solidFill>
                <a:schemeClr val="tx1"/>
              </a:solidFill>
            </a:rPr>
            <a:t>za</a:t>
          </a:r>
          <a:r>
            <a:rPr lang="en-US" sz="1400" b="0" u="none" kern="1200">
              <a:solidFill>
                <a:schemeClr val="tx1"/>
              </a:solidFill>
            </a:rPr>
            <a:t> </a:t>
          </a:r>
          <a:r>
            <a:rPr lang="en-US" sz="1400" b="0" u="none" kern="1200" err="1">
              <a:solidFill>
                <a:schemeClr val="tx1"/>
              </a:solidFill>
            </a:rPr>
            <a:t>ocjenu</a:t>
          </a:r>
          <a:r>
            <a:rPr lang="en-US" sz="1400" b="0" u="none" kern="1200">
              <a:solidFill>
                <a:schemeClr val="tx1"/>
              </a:solidFill>
            </a:rPr>
            <a:t> </a:t>
          </a:r>
          <a:r>
            <a:rPr lang="en-US" sz="1400" b="0" u="none" kern="1200" err="1">
              <a:solidFill>
                <a:schemeClr val="tx1"/>
              </a:solidFill>
            </a:rPr>
            <a:t>sukladnosti</a:t>
          </a:r>
          <a:endParaRPr lang="en-US" sz="1400" b="0" u="none" kern="1200">
            <a:solidFill>
              <a:schemeClr val="tx1"/>
            </a:solidFill>
          </a:endParaRPr>
        </a:p>
        <a:p>
          <a:pPr marL="0" lvl="0" indent="0" algn="just" defTabSz="622300">
            <a:lnSpc>
              <a:spcPct val="90000"/>
            </a:lnSpc>
            <a:spcBef>
              <a:spcPct val="0"/>
            </a:spcBef>
            <a:spcAft>
              <a:spcPct val="35000"/>
            </a:spcAft>
            <a:buNone/>
          </a:pPr>
          <a:r>
            <a:rPr lang="en-US" sz="1400" b="0" u="none" kern="1200">
              <a:solidFill>
                <a:schemeClr val="tx1"/>
              </a:solidFill>
            </a:rPr>
            <a:t>•	</a:t>
          </a:r>
          <a:r>
            <a:rPr lang="en-US" sz="1400" b="0" u="none" kern="1200" err="1">
              <a:solidFill>
                <a:schemeClr val="tx1"/>
              </a:solidFill>
            </a:rPr>
            <a:t>Troškovi</a:t>
          </a:r>
          <a:r>
            <a:rPr lang="en-US" sz="1400" b="0" u="none" kern="1200">
              <a:solidFill>
                <a:schemeClr val="tx1"/>
              </a:solidFill>
            </a:rPr>
            <a:t> </a:t>
          </a:r>
          <a:r>
            <a:rPr lang="en-US" sz="1400" b="0" u="none" kern="1200" err="1">
              <a:solidFill>
                <a:schemeClr val="tx1"/>
              </a:solidFill>
            </a:rPr>
            <a:t>postupka</a:t>
          </a:r>
          <a:r>
            <a:rPr lang="en-US" sz="1400" b="0" u="none" kern="1200">
              <a:solidFill>
                <a:schemeClr val="tx1"/>
              </a:solidFill>
            </a:rPr>
            <a:t> </a:t>
          </a:r>
          <a:r>
            <a:rPr lang="en-US" sz="1400" b="0" u="none" kern="1200" err="1">
              <a:solidFill>
                <a:schemeClr val="tx1"/>
              </a:solidFill>
            </a:rPr>
            <a:t>ocjene</a:t>
          </a:r>
          <a:r>
            <a:rPr lang="en-US" sz="1400" b="0" u="none" kern="1200">
              <a:solidFill>
                <a:schemeClr val="tx1"/>
              </a:solidFill>
            </a:rPr>
            <a:t> </a:t>
          </a:r>
          <a:r>
            <a:rPr lang="en-US" sz="1400" b="0" u="none" kern="1200" err="1">
              <a:solidFill>
                <a:schemeClr val="tx1"/>
              </a:solidFill>
            </a:rPr>
            <a:t>sukladnosti</a:t>
          </a:r>
          <a:r>
            <a:rPr lang="en-US" sz="1400" b="0" u="none" kern="1200">
              <a:solidFill>
                <a:schemeClr val="tx1"/>
              </a:solidFill>
            </a:rPr>
            <a:t> </a:t>
          </a:r>
          <a:r>
            <a:rPr lang="en-US" sz="1400" b="0" u="none" kern="1200" err="1">
              <a:solidFill>
                <a:schemeClr val="tx1"/>
              </a:solidFill>
            </a:rPr>
            <a:t>proizvoda</a:t>
          </a:r>
          <a:r>
            <a:rPr lang="en-US" sz="1400" b="0" u="none" kern="1200">
              <a:solidFill>
                <a:schemeClr val="tx1"/>
              </a:solidFill>
            </a:rPr>
            <a:t> </a:t>
          </a:r>
          <a:r>
            <a:rPr lang="en-US" sz="1400" b="0" u="none" kern="1200" err="1">
              <a:solidFill>
                <a:schemeClr val="tx1"/>
              </a:solidFill>
            </a:rPr>
            <a:t>i</a:t>
          </a:r>
          <a:r>
            <a:rPr lang="en-US" sz="1400" b="0" u="none" kern="1200">
              <a:solidFill>
                <a:schemeClr val="tx1"/>
              </a:solidFill>
            </a:rPr>
            <a:t> </a:t>
          </a:r>
          <a:r>
            <a:rPr lang="en-US" sz="1400" b="0" u="none" kern="1200" err="1">
              <a:solidFill>
                <a:schemeClr val="tx1"/>
              </a:solidFill>
            </a:rPr>
            <a:t>izdavanje</a:t>
          </a:r>
          <a:r>
            <a:rPr lang="en-US" sz="1400" b="0" u="none" kern="1200">
              <a:solidFill>
                <a:schemeClr val="tx1"/>
              </a:solidFill>
            </a:rPr>
            <a:t> </a:t>
          </a:r>
          <a:r>
            <a:rPr lang="en-US" sz="1400" b="0" u="none" kern="1200" err="1">
              <a:solidFill>
                <a:schemeClr val="tx1"/>
              </a:solidFill>
            </a:rPr>
            <a:t>isprava</a:t>
          </a:r>
          <a:r>
            <a:rPr lang="en-US" sz="1400" b="0" u="none" kern="1200">
              <a:solidFill>
                <a:schemeClr val="tx1"/>
              </a:solidFill>
            </a:rPr>
            <a:t> o </a:t>
          </a:r>
          <a:r>
            <a:rPr lang="en-US" sz="1400" b="0" u="none" kern="1200" err="1">
              <a:solidFill>
                <a:schemeClr val="tx1"/>
              </a:solidFill>
            </a:rPr>
            <a:t>sukladnosti</a:t>
          </a:r>
          <a:r>
            <a:rPr lang="en-US" sz="1400" b="0" u="none" kern="1200">
              <a:solidFill>
                <a:schemeClr val="tx1"/>
              </a:solidFill>
            </a:rPr>
            <a:t> (</a:t>
          </a:r>
          <a:r>
            <a:rPr lang="en-US" sz="1400" b="0" u="none" kern="1200" err="1">
              <a:solidFill>
                <a:schemeClr val="tx1"/>
              </a:solidFill>
            </a:rPr>
            <a:t>na</a:t>
          </a:r>
          <a:r>
            <a:rPr lang="en-US" sz="1400" b="0" u="none" kern="1200">
              <a:solidFill>
                <a:schemeClr val="tx1"/>
              </a:solidFill>
            </a:rPr>
            <a:t> </a:t>
          </a:r>
          <a:r>
            <a:rPr lang="en-US" sz="1400" b="0" u="none" kern="1200" err="1">
              <a:solidFill>
                <a:schemeClr val="tx1"/>
              </a:solidFill>
            </a:rPr>
            <a:t>primjer</a:t>
          </a:r>
          <a:r>
            <a:rPr lang="en-US" sz="1400" b="0" u="none" kern="1200">
              <a:solidFill>
                <a:schemeClr val="tx1"/>
              </a:solidFill>
            </a:rPr>
            <a:t>: </a:t>
          </a:r>
          <a:r>
            <a:rPr lang="en-US" sz="1400" b="0" u="none" kern="1200" err="1">
              <a:solidFill>
                <a:schemeClr val="tx1"/>
              </a:solidFill>
            </a:rPr>
            <a:t>izvještaj</a:t>
          </a:r>
          <a:r>
            <a:rPr lang="en-US" sz="1400" b="0" u="none" kern="1200">
              <a:solidFill>
                <a:schemeClr val="tx1"/>
              </a:solidFill>
            </a:rPr>
            <a:t> o </a:t>
          </a:r>
          <a:r>
            <a:rPr lang="en-US" sz="1400" b="0" u="none" kern="1200" err="1">
              <a:solidFill>
                <a:schemeClr val="tx1"/>
              </a:solidFill>
            </a:rPr>
            <a:t>ispitivanju</a:t>
          </a:r>
          <a:r>
            <a:rPr lang="en-US" sz="1400" b="0" u="none" kern="1200">
              <a:solidFill>
                <a:schemeClr val="tx1"/>
              </a:solidFill>
            </a:rPr>
            <a:t>, </a:t>
          </a:r>
          <a:r>
            <a:rPr lang="en-US" sz="1400" b="0" u="none" kern="1200" err="1">
              <a:solidFill>
                <a:schemeClr val="tx1"/>
              </a:solidFill>
            </a:rPr>
            <a:t>certifikat</a:t>
          </a:r>
          <a:r>
            <a:rPr lang="en-US" sz="1400" b="0" u="none" kern="1200">
              <a:solidFill>
                <a:schemeClr val="tx1"/>
              </a:solidFill>
            </a:rPr>
            <a:t>, </a:t>
          </a:r>
          <a:r>
            <a:rPr lang="en-US" sz="1400" b="0" u="none" kern="1200" err="1">
              <a:solidFill>
                <a:schemeClr val="tx1"/>
              </a:solidFill>
            </a:rPr>
            <a:t>potvrda</a:t>
          </a:r>
          <a:r>
            <a:rPr lang="en-US" sz="1400" b="0" u="none" kern="1200">
              <a:solidFill>
                <a:schemeClr val="tx1"/>
              </a:solidFill>
            </a:rPr>
            <a:t> o </a:t>
          </a:r>
          <a:r>
            <a:rPr lang="en-US" sz="1400" b="0" u="none" kern="1200" err="1">
              <a:solidFill>
                <a:schemeClr val="tx1"/>
              </a:solidFill>
            </a:rPr>
            <a:t>sukladnosti</a:t>
          </a:r>
          <a:r>
            <a:rPr lang="en-US" sz="1400" b="0" u="none" kern="1200">
              <a:solidFill>
                <a:schemeClr val="tx1"/>
              </a:solidFill>
            </a:rPr>
            <a:t>, </a:t>
          </a:r>
          <a:r>
            <a:rPr lang="en-US" sz="1400" b="0" u="none" kern="1200" err="1">
              <a:solidFill>
                <a:schemeClr val="tx1"/>
              </a:solidFill>
            </a:rPr>
            <a:t>potvrda</a:t>
          </a:r>
          <a:r>
            <a:rPr lang="en-US" sz="1400" b="0" u="none" kern="1200">
              <a:solidFill>
                <a:schemeClr val="tx1"/>
              </a:solidFill>
            </a:rPr>
            <a:t> o </a:t>
          </a:r>
          <a:r>
            <a:rPr lang="en-US" sz="1400" b="0" u="none" kern="1200" err="1">
              <a:solidFill>
                <a:schemeClr val="tx1"/>
              </a:solidFill>
            </a:rPr>
            <a:t>pregledu</a:t>
          </a:r>
          <a:r>
            <a:rPr lang="en-US" sz="1400" b="0" u="none" kern="1200">
              <a:solidFill>
                <a:schemeClr val="tx1"/>
              </a:solidFill>
            </a:rPr>
            <a:t>, </a:t>
          </a:r>
          <a:r>
            <a:rPr lang="en-US" sz="1400" b="0" u="none" kern="1200" err="1">
              <a:solidFill>
                <a:schemeClr val="tx1"/>
              </a:solidFill>
            </a:rPr>
            <a:t>izjava</a:t>
          </a:r>
          <a:r>
            <a:rPr lang="en-US" sz="1400" b="0" u="none" kern="1200">
              <a:solidFill>
                <a:schemeClr val="tx1"/>
              </a:solidFill>
            </a:rPr>
            <a:t> o </a:t>
          </a:r>
          <a:r>
            <a:rPr lang="en-US" sz="1400" b="0" u="none" kern="1200" err="1">
              <a:solidFill>
                <a:schemeClr val="tx1"/>
              </a:solidFill>
            </a:rPr>
            <a:t>svojstvima</a:t>
          </a:r>
          <a:r>
            <a:rPr lang="en-US" sz="1400" b="0" u="none" kern="1200">
              <a:solidFill>
                <a:schemeClr val="tx1"/>
              </a:solidFill>
            </a:rPr>
            <a:t>) od </a:t>
          </a:r>
          <a:r>
            <a:rPr lang="en-US" sz="1400" b="0" u="none" kern="1200" err="1">
              <a:solidFill>
                <a:schemeClr val="tx1"/>
              </a:solidFill>
            </a:rPr>
            <a:t>strane</a:t>
          </a:r>
          <a:r>
            <a:rPr lang="en-US" sz="1400" b="0" u="none" kern="1200">
              <a:solidFill>
                <a:schemeClr val="tx1"/>
              </a:solidFill>
            </a:rPr>
            <a:t> </a:t>
          </a:r>
          <a:r>
            <a:rPr lang="en-US" sz="1400" b="0" u="none" kern="1200" err="1">
              <a:solidFill>
                <a:schemeClr val="tx1"/>
              </a:solidFill>
            </a:rPr>
            <a:t>akreditiranog</a:t>
          </a:r>
          <a:r>
            <a:rPr lang="en-US" sz="1400" b="0" u="none" kern="1200">
              <a:solidFill>
                <a:schemeClr val="tx1"/>
              </a:solidFill>
            </a:rPr>
            <a:t> </a:t>
          </a:r>
          <a:r>
            <a:rPr lang="en-US" sz="1400" b="0" u="none" kern="1200" err="1">
              <a:solidFill>
                <a:schemeClr val="tx1"/>
              </a:solidFill>
            </a:rPr>
            <a:t>tijela</a:t>
          </a:r>
          <a:r>
            <a:rPr lang="en-US" sz="1400" b="0" u="none" kern="1200">
              <a:solidFill>
                <a:schemeClr val="tx1"/>
              </a:solidFill>
            </a:rPr>
            <a:t> </a:t>
          </a:r>
          <a:r>
            <a:rPr lang="en-US" sz="1400" b="0" u="none" kern="1200" err="1">
              <a:solidFill>
                <a:schemeClr val="tx1"/>
              </a:solidFill>
            </a:rPr>
            <a:t>za</a:t>
          </a:r>
          <a:r>
            <a:rPr lang="en-US" sz="1400" b="0" u="none" kern="1200">
              <a:solidFill>
                <a:schemeClr val="tx1"/>
              </a:solidFill>
            </a:rPr>
            <a:t> </a:t>
          </a:r>
          <a:r>
            <a:rPr lang="en-US" sz="1400" b="0" u="none" kern="1200" err="1">
              <a:solidFill>
                <a:schemeClr val="tx1"/>
              </a:solidFill>
            </a:rPr>
            <a:t>ocjenu</a:t>
          </a:r>
          <a:r>
            <a:rPr lang="en-US" sz="1400" b="0" u="none" kern="1200">
              <a:solidFill>
                <a:schemeClr val="tx1"/>
              </a:solidFill>
            </a:rPr>
            <a:t> </a:t>
          </a:r>
          <a:r>
            <a:rPr lang="en-US" sz="1400" b="0" u="none" kern="1200" err="1">
              <a:solidFill>
                <a:schemeClr val="tx1"/>
              </a:solidFill>
            </a:rPr>
            <a:t>sukladnosti</a:t>
          </a:r>
          <a:endParaRPr lang="en-US" sz="1400" b="0" u="none" kern="1200">
            <a:solidFill>
              <a:schemeClr val="tx1"/>
            </a:solidFill>
          </a:endParaRPr>
        </a:p>
        <a:p>
          <a:pPr marL="0" lvl="0" indent="0" algn="just" defTabSz="622300">
            <a:lnSpc>
              <a:spcPct val="90000"/>
            </a:lnSpc>
            <a:spcBef>
              <a:spcPct val="0"/>
            </a:spcBef>
            <a:spcAft>
              <a:spcPct val="35000"/>
            </a:spcAft>
            <a:buNone/>
          </a:pPr>
          <a:endParaRPr lang="en-US" sz="1400" b="0" u="none" kern="1200">
            <a:solidFill>
              <a:schemeClr val="tx1"/>
            </a:solidFill>
          </a:endParaRPr>
        </a:p>
        <a:p>
          <a:pPr marL="0" lvl="0" indent="0" algn="just" defTabSz="622300">
            <a:lnSpc>
              <a:spcPct val="90000"/>
            </a:lnSpc>
            <a:spcBef>
              <a:spcPct val="0"/>
            </a:spcBef>
            <a:spcAft>
              <a:spcPct val="35000"/>
            </a:spcAft>
            <a:buNone/>
          </a:pPr>
          <a:endParaRPr lang="hr-HR" sz="1500" b="0" kern="1200">
            <a:solidFill>
              <a:schemeClr val="tx1"/>
            </a:solidFill>
          </a:endParaRPr>
        </a:p>
        <a:p>
          <a:pPr marL="114300" lvl="1" indent="-114300" algn="l" defTabSz="622300">
            <a:lnSpc>
              <a:spcPct val="90000"/>
            </a:lnSpc>
            <a:spcBef>
              <a:spcPct val="0"/>
            </a:spcBef>
            <a:spcAft>
              <a:spcPct val="15000"/>
            </a:spcAft>
            <a:buChar char="•"/>
          </a:pPr>
          <a:endParaRPr lang="hr-HR" sz="1400" kern="1200">
            <a:solidFill>
              <a:schemeClr val="tx2">
                <a:lumMod val="90000"/>
                <a:lumOff val="10000"/>
              </a:schemeClr>
            </a:solidFill>
          </a:endParaRPr>
        </a:p>
      </dsp:txBody>
      <dsp:txXfrm>
        <a:off x="137931" y="405402"/>
        <a:ext cx="4979291" cy="3984344"/>
      </dsp:txXfrm>
    </dsp:sp>
    <dsp:sp modelId="{C56D4070-6C4F-4F16-8DC2-EA4BB355D581}">
      <dsp:nvSpPr>
        <dsp:cNvPr id="0" name=""/>
        <dsp:cNvSpPr/>
      </dsp:nvSpPr>
      <dsp:spPr>
        <a:xfrm rot="13058">
          <a:off x="5387829" y="1764026"/>
          <a:ext cx="1037440" cy="129200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hr-HR" sz="5500" kern="1200"/>
        </a:p>
      </dsp:txBody>
      <dsp:txXfrm>
        <a:off x="5387830" y="2021836"/>
        <a:ext cx="726208" cy="775204"/>
      </dsp:txXfrm>
    </dsp:sp>
    <dsp:sp modelId="{4858BCEE-C783-43BA-BBA4-BF6DFA497036}">
      <dsp:nvSpPr>
        <dsp:cNvPr id="0" name=""/>
        <dsp:cNvSpPr/>
      </dsp:nvSpPr>
      <dsp:spPr>
        <a:xfrm>
          <a:off x="6533157" y="306244"/>
          <a:ext cx="5247362" cy="4232262"/>
        </a:xfrm>
        <a:prstGeom prst="roundRect">
          <a:avLst>
            <a:gd name="adj" fmla="val 10000"/>
          </a:avLst>
        </a:prstGeom>
        <a:gradFill rotWithShape="0">
          <a:gsLst>
            <a:gs pos="52000">
              <a:schemeClr val="bg1">
                <a:lumMod val="95000"/>
              </a:schemeClr>
            </a:gs>
            <a:gs pos="100000">
              <a:schemeClr val="bg1">
                <a:lumMod val="50000"/>
              </a:schemeClr>
            </a:gs>
            <a:gs pos="100000">
              <a:schemeClr val="bg1">
                <a:lumMod val="75000"/>
              </a:schemeClr>
            </a:gs>
          </a:gsLst>
          <a:lin ang="5400000" scaled="0"/>
        </a:gra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hr-HR" sz="1500" b="1" u="sng" kern="1200">
              <a:solidFill>
                <a:schemeClr val="tx1"/>
              </a:solidFill>
            </a:rPr>
            <a:t>2.</a:t>
          </a:r>
          <a:r>
            <a:rPr lang="en-GB" sz="1500" b="1" u="sng" kern="1200">
              <a:solidFill>
                <a:schemeClr val="tx1"/>
              </a:solidFill>
            </a:rPr>
            <a:t> </a:t>
          </a:r>
          <a:r>
            <a:rPr lang="hr-HR" sz="1500" b="1" u="sng" kern="1200">
              <a:solidFill>
                <a:schemeClr val="tx1"/>
              </a:solidFill>
            </a:rPr>
            <a:t>Certificiranje sustava upravljanja </a:t>
          </a:r>
          <a:endParaRPr lang="en-GB" sz="1500" b="1" u="sng" kern="1200">
            <a:solidFill>
              <a:schemeClr val="tx1"/>
            </a:solidFill>
          </a:endParaRPr>
        </a:p>
        <a:p>
          <a:pPr marL="0" lvl="0" indent="0" defTabSz="666750">
            <a:lnSpc>
              <a:spcPct val="90000"/>
            </a:lnSpc>
            <a:spcBef>
              <a:spcPct val="0"/>
            </a:spcBef>
            <a:spcAft>
              <a:spcPct val="35000"/>
            </a:spcAft>
            <a:buNone/>
          </a:pPr>
          <a:r>
            <a:rPr lang="en-US" sz="1500" b="0" u="none" kern="1200">
              <a:solidFill>
                <a:schemeClr val="tx1"/>
              </a:solidFill>
            </a:rPr>
            <a:t>•</a:t>
          </a:r>
          <a:r>
            <a:rPr lang="hr-HR" sz="1500" b="0" u="none" kern="1200">
              <a:solidFill>
                <a:schemeClr val="tx1"/>
              </a:solidFill>
            </a:rPr>
            <a:t> </a:t>
          </a:r>
          <a:r>
            <a:rPr lang="en-US" sz="1500" b="0" u="none" kern="1200" err="1">
              <a:solidFill>
                <a:schemeClr val="tx1"/>
              </a:solidFill>
            </a:rPr>
            <a:t>Troškovi</a:t>
          </a:r>
          <a:r>
            <a:rPr lang="en-US" sz="1500" b="0" u="none" kern="1200">
              <a:solidFill>
                <a:schemeClr val="tx1"/>
              </a:solidFill>
            </a:rPr>
            <a:t> </a:t>
          </a:r>
          <a:r>
            <a:rPr lang="en-US" sz="1500" b="0" u="none" kern="1200" err="1">
              <a:solidFill>
                <a:schemeClr val="tx1"/>
              </a:solidFill>
            </a:rPr>
            <a:t>savjetodavnih</a:t>
          </a:r>
          <a:r>
            <a:rPr lang="en-US" sz="1500" b="0" u="none" kern="1200">
              <a:solidFill>
                <a:schemeClr val="tx1"/>
              </a:solidFill>
            </a:rPr>
            <a:t> </a:t>
          </a:r>
          <a:r>
            <a:rPr lang="en-US" sz="1500" b="0" u="none" kern="1200" err="1">
              <a:solidFill>
                <a:schemeClr val="tx1"/>
              </a:solidFill>
            </a:rPr>
            <a:t>usluga</a:t>
          </a:r>
          <a:r>
            <a:rPr lang="en-US" sz="1500" b="0" u="none" kern="1200">
              <a:solidFill>
                <a:schemeClr val="tx1"/>
              </a:solidFill>
            </a:rPr>
            <a:t> </a:t>
          </a:r>
          <a:r>
            <a:rPr lang="en-US" sz="1500" b="0" u="none" kern="1200" err="1">
              <a:solidFill>
                <a:schemeClr val="tx1"/>
              </a:solidFill>
            </a:rPr>
            <a:t>nužne</a:t>
          </a:r>
          <a:r>
            <a:rPr lang="en-US" sz="1500" b="0" u="none" kern="1200">
              <a:solidFill>
                <a:schemeClr val="tx1"/>
              </a:solidFill>
            </a:rPr>
            <a:t> </a:t>
          </a:r>
          <a:r>
            <a:rPr lang="en-US" sz="1500" b="0" u="none" kern="1200" err="1">
              <a:solidFill>
                <a:schemeClr val="tx1"/>
              </a:solidFill>
            </a:rPr>
            <a:t>za</a:t>
          </a:r>
          <a:r>
            <a:rPr lang="en-US" sz="1500" b="0" u="none" kern="1200">
              <a:solidFill>
                <a:schemeClr val="tx1"/>
              </a:solidFill>
            </a:rPr>
            <a:t> </a:t>
          </a:r>
          <a:r>
            <a:rPr lang="en-US" sz="1500" b="0" u="none" kern="1200" err="1">
              <a:solidFill>
                <a:schemeClr val="tx1"/>
              </a:solidFill>
            </a:rPr>
            <a:t>uvođenje</a:t>
          </a:r>
          <a:r>
            <a:rPr lang="en-US" sz="1500" b="0" u="none" kern="1200">
              <a:solidFill>
                <a:schemeClr val="tx1"/>
              </a:solidFill>
            </a:rPr>
            <a:t> </a:t>
          </a:r>
          <a:r>
            <a:rPr lang="en-US" sz="1500" b="0" u="none" kern="1200" err="1">
              <a:solidFill>
                <a:schemeClr val="tx1"/>
              </a:solidFill>
            </a:rPr>
            <a:t>sustava</a:t>
          </a:r>
          <a:r>
            <a:rPr lang="en-US" sz="1500" b="0" u="none" kern="1200">
              <a:solidFill>
                <a:schemeClr val="tx1"/>
              </a:solidFill>
            </a:rPr>
            <a:t> </a:t>
          </a:r>
          <a:r>
            <a:rPr lang="en-US" sz="1500" b="0" u="none" kern="1200" err="1">
              <a:solidFill>
                <a:schemeClr val="tx1"/>
              </a:solidFill>
            </a:rPr>
            <a:t>upravljanja</a:t>
          </a:r>
          <a:r>
            <a:rPr lang="en-US" sz="1500" b="0" u="none" kern="1200">
              <a:solidFill>
                <a:schemeClr val="tx1"/>
              </a:solidFill>
            </a:rPr>
            <a:t> </a:t>
          </a:r>
          <a:r>
            <a:rPr lang="en-US" sz="1500" b="0" u="none" kern="1200" err="1">
              <a:solidFill>
                <a:schemeClr val="tx1"/>
              </a:solidFill>
            </a:rPr>
            <a:t>kojim</a:t>
          </a:r>
          <a:r>
            <a:rPr lang="en-US" sz="1500" b="0" u="none" kern="1200">
              <a:solidFill>
                <a:schemeClr val="tx1"/>
              </a:solidFill>
            </a:rPr>
            <a:t> </a:t>
          </a:r>
          <a:r>
            <a:rPr lang="en-US" sz="1500" b="0" u="none" kern="1200" err="1">
              <a:solidFill>
                <a:schemeClr val="tx1"/>
              </a:solidFill>
            </a:rPr>
            <a:t>će</a:t>
          </a:r>
          <a:r>
            <a:rPr lang="en-US" sz="1500" b="0" u="none" kern="1200">
              <a:solidFill>
                <a:schemeClr val="tx1"/>
              </a:solidFill>
            </a:rPr>
            <a:t> se </a:t>
          </a:r>
          <a:r>
            <a:rPr lang="en-US" sz="1500" b="0" u="none" kern="1200" err="1">
              <a:solidFill>
                <a:schemeClr val="tx1"/>
              </a:solidFill>
            </a:rPr>
            <a:t>omogućiti</a:t>
          </a:r>
          <a:r>
            <a:rPr lang="en-US" sz="1500" b="0" u="none" kern="1200">
              <a:solidFill>
                <a:schemeClr val="tx1"/>
              </a:solidFill>
            </a:rPr>
            <a:t> </a:t>
          </a:r>
          <a:r>
            <a:rPr lang="en-US" sz="1500" b="0" u="none" kern="1200" err="1">
              <a:solidFill>
                <a:schemeClr val="tx1"/>
              </a:solidFill>
            </a:rPr>
            <a:t>stjecanje</a:t>
          </a:r>
          <a:r>
            <a:rPr lang="en-US" sz="1500" b="0" u="none" kern="1200">
              <a:solidFill>
                <a:schemeClr val="tx1"/>
              </a:solidFill>
            </a:rPr>
            <a:t> </a:t>
          </a:r>
          <a:r>
            <a:rPr lang="en-US" sz="1500" b="0" u="none" kern="1200" err="1">
              <a:solidFill>
                <a:schemeClr val="tx1"/>
              </a:solidFill>
            </a:rPr>
            <a:t>certifikata</a:t>
          </a:r>
          <a:r>
            <a:rPr lang="en-US" sz="1500" b="0" u="none" kern="1200">
              <a:solidFill>
                <a:schemeClr val="tx1"/>
              </a:solidFill>
            </a:rPr>
            <a:t> (</a:t>
          </a:r>
          <a:r>
            <a:rPr lang="en-US" sz="1500" b="0" u="none" kern="1200" err="1">
              <a:solidFill>
                <a:schemeClr val="tx1"/>
              </a:solidFill>
            </a:rPr>
            <a:t>snimak</a:t>
          </a:r>
          <a:r>
            <a:rPr lang="en-US" sz="1500" b="0" u="none" kern="1200">
              <a:solidFill>
                <a:schemeClr val="tx1"/>
              </a:solidFill>
            </a:rPr>
            <a:t> </a:t>
          </a:r>
          <a:r>
            <a:rPr lang="en-US" sz="1500" b="0" u="none" kern="1200" err="1">
              <a:solidFill>
                <a:schemeClr val="tx1"/>
              </a:solidFill>
            </a:rPr>
            <a:t>stanja</a:t>
          </a:r>
          <a:r>
            <a:rPr lang="en-US" sz="1500" b="0" u="none" kern="1200">
              <a:solidFill>
                <a:schemeClr val="tx1"/>
              </a:solidFill>
            </a:rPr>
            <a:t>, </a:t>
          </a:r>
          <a:r>
            <a:rPr lang="en-US" sz="1500" b="0" u="none" kern="1200" err="1">
              <a:solidFill>
                <a:schemeClr val="tx1"/>
              </a:solidFill>
            </a:rPr>
            <a:t>definicija</a:t>
          </a:r>
          <a:r>
            <a:rPr lang="en-US" sz="1500" b="0" u="none" kern="1200">
              <a:solidFill>
                <a:schemeClr val="tx1"/>
              </a:solidFill>
            </a:rPr>
            <a:t> </a:t>
          </a:r>
          <a:r>
            <a:rPr lang="en-US" sz="1500" b="0" u="none" kern="1200" err="1">
              <a:solidFill>
                <a:schemeClr val="tx1"/>
              </a:solidFill>
            </a:rPr>
            <a:t>projekta</a:t>
          </a:r>
          <a:r>
            <a:rPr lang="en-US" sz="1500" b="0" u="none" kern="1200">
              <a:solidFill>
                <a:schemeClr val="tx1"/>
              </a:solidFill>
            </a:rPr>
            <a:t>, model </a:t>
          </a:r>
          <a:r>
            <a:rPr lang="en-US" sz="1500" b="0" u="none" kern="1200" err="1">
              <a:solidFill>
                <a:schemeClr val="tx1"/>
              </a:solidFill>
            </a:rPr>
            <a:t>sustava</a:t>
          </a:r>
          <a:r>
            <a:rPr lang="en-US" sz="1500" b="0" u="none" kern="1200">
              <a:solidFill>
                <a:schemeClr val="tx1"/>
              </a:solidFill>
            </a:rPr>
            <a:t> </a:t>
          </a:r>
          <a:r>
            <a:rPr lang="en-US" sz="1500" b="0" u="none" kern="1200" err="1">
              <a:solidFill>
                <a:schemeClr val="tx1"/>
              </a:solidFill>
            </a:rPr>
            <a:t>i</a:t>
          </a:r>
          <a:r>
            <a:rPr lang="en-US" sz="1500" b="0" u="none" kern="1200">
              <a:solidFill>
                <a:schemeClr val="tx1"/>
              </a:solidFill>
            </a:rPr>
            <a:t> </a:t>
          </a:r>
          <a:r>
            <a:rPr lang="en-US" sz="1500" b="0" u="none" kern="1200" err="1">
              <a:solidFill>
                <a:schemeClr val="tx1"/>
              </a:solidFill>
            </a:rPr>
            <a:t>postavljanje</a:t>
          </a:r>
          <a:r>
            <a:rPr lang="en-US" sz="1500" b="0" u="none" kern="1200">
              <a:solidFill>
                <a:schemeClr val="tx1"/>
              </a:solidFill>
            </a:rPr>
            <a:t> </a:t>
          </a:r>
          <a:r>
            <a:rPr lang="en-US" sz="1500" b="0" u="none" kern="1200" err="1">
              <a:solidFill>
                <a:schemeClr val="tx1"/>
              </a:solidFill>
            </a:rPr>
            <a:t>ciljeva</a:t>
          </a:r>
          <a:r>
            <a:rPr lang="en-US" sz="1500" b="0" u="none" kern="1200">
              <a:solidFill>
                <a:schemeClr val="tx1"/>
              </a:solidFill>
            </a:rPr>
            <a:t>, </a:t>
          </a:r>
          <a:r>
            <a:rPr lang="en-US" sz="1500" b="0" u="none" kern="1200" err="1">
              <a:solidFill>
                <a:schemeClr val="tx1"/>
              </a:solidFill>
            </a:rPr>
            <a:t>izrada</a:t>
          </a:r>
          <a:r>
            <a:rPr lang="en-US" sz="1500" b="0" u="none" kern="1200">
              <a:solidFill>
                <a:schemeClr val="tx1"/>
              </a:solidFill>
            </a:rPr>
            <a:t> </a:t>
          </a:r>
          <a:r>
            <a:rPr lang="en-US" sz="1500" b="0" u="none" kern="1200" err="1">
              <a:solidFill>
                <a:schemeClr val="tx1"/>
              </a:solidFill>
            </a:rPr>
            <a:t>dokumentacije</a:t>
          </a:r>
          <a:r>
            <a:rPr lang="en-US" sz="1500" b="0" u="none" kern="1200">
              <a:solidFill>
                <a:schemeClr val="tx1"/>
              </a:solidFill>
            </a:rPr>
            <a:t> </a:t>
          </a:r>
          <a:r>
            <a:rPr lang="en-US" sz="1500" b="0" u="none" kern="1200" err="1">
              <a:solidFill>
                <a:schemeClr val="tx1"/>
              </a:solidFill>
            </a:rPr>
            <a:t>i</a:t>
          </a:r>
          <a:r>
            <a:rPr lang="en-US" sz="1500" b="0" u="none" kern="1200">
              <a:solidFill>
                <a:schemeClr val="tx1"/>
              </a:solidFill>
            </a:rPr>
            <a:t> </a:t>
          </a:r>
          <a:r>
            <a:rPr lang="en-US" sz="1500" b="0" u="none" kern="1200" err="1">
              <a:solidFill>
                <a:schemeClr val="tx1"/>
              </a:solidFill>
            </a:rPr>
            <a:t>ispunjenje</a:t>
          </a:r>
          <a:r>
            <a:rPr lang="en-US" sz="1500" b="0" u="none" kern="1200">
              <a:solidFill>
                <a:schemeClr val="tx1"/>
              </a:solidFill>
            </a:rPr>
            <a:t> </a:t>
          </a:r>
          <a:r>
            <a:rPr lang="en-US" sz="1500" b="0" u="none" kern="1200" err="1">
              <a:solidFill>
                <a:schemeClr val="tx1"/>
              </a:solidFill>
            </a:rPr>
            <a:t>preduvjeta</a:t>
          </a:r>
          <a:r>
            <a:rPr lang="en-US" sz="1500" b="0" u="none" kern="1200">
              <a:solidFill>
                <a:schemeClr val="tx1"/>
              </a:solidFill>
            </a:rPr>
            <a:t> </a:t>
          </a:r>
          <a:r>
            <a:rPr lang="en-US" sz="1500" b="0" u="none" kern="1200" err="1">
              <a:solidFill>
                <a:schemeClr val="tx1"/>
              </a:solidFill>
            </a:rPr>
            <a:t>za</a:t>
          </a:r>
          <a:r>
            <a:rPr lang="en-US" sz="1500" b="0" u="none" kern="1200">
              <a:solidFill>
                <a:schemeClr val="tx1"/>
              </a:solidFill>
            </a:rPr>
            <a:t> </a:t>
          </a:r>
          <a:r>
            <a:rPr lang="en-US" sz="1500" b="0" u="none" kern="1200" err="1">
              <a:solidFill>
                <a:schemeClr val="tx1"/>
              </a:solidFill>
            </a:rPr>
            <a:t>uvođenje</a:t>
          </a:r>
          <a:r>
            <a:rPr lang="en-US" sz="1500" b="0" u="none" kern="1200">
              <a:solidFill>
                <a:schemeClr val="tx1"/>
              </a:solidFill>
            </a:rPr>
            <a:t> </a:t>
          </a:r>
          <a:r>
            <a:rPr lang="en-US" sz="1500" b="0" u="none" kern="1200" err="1">
              <a:solidFill>
                <a:schemeClr val="tx1"/>
              </a:solidFill>
            </a:rPr>
            <a:t>sustava</a:t>
          </a:r>
          <a:r>
            <a:rPr lang="en-US" sz="1500" b="0" u="none" kern="1200">
              <a:solidFill>
                <a:schemeClr val="tx1"/>
              </a:solidFill>
            </a:rPr>
            <a:t> </a:t>
          </a:r>
          <a:r>
            <a:rPr lang="en-US" sz="1500" b="0" u="none" kern="1200" err="1">
              <a:solidFill>
                <a:schemeClr val="tx1"/>
              </a:solidFill>
            </a:rPr>
            <a:t>upravljanja</a:t>
          </a:r>
          <a:r>
            <a:rPr lang="en-US" sz="1500" b="0" u="none" kern="1200">
              <a:solidFill>
                <a:schemeClr val="tx1"/>
              </a:solidFill>
            </a:rPr>
            <a:t>)</a:t>
          </a:r>
        </a:p>
        <a:p>
          <a:pPr marL="0" lvl="0" indent="0" defTabSz="666750">
            <a:lnSpc>
              <a:spcPct val="90000"/>
            </a:lnSpc>
            <a:spcBef>
              <a:spcPct val="0"/>
            </a:spcBef>
            <a:spcAft>
              <a:spcPct val="35000"/>
            </a:spcAft>
            <a:buNone/>
          </a:pPr>
          <a:r>
            <a:rPr lang="en-US" sz="1500" b="0" u="none" kern="1200">
              <a:solidFill>
                <a:schemeClr val="tx1"/>
              </a:solidFill>
            </a:rPr>
            <a:t>•</a:t>
          </a:r>
          <a:r>
            <a:rPr lang="hr-HR" sz="1500" b="0" u="none" kern="1200">
              <a:solidFill>
                <a:schemeClr val="tx1"/>
              </a:solidFill>
            </a:rPr>
            <a:t> </a:t>
          </a:r>
          <a:r>
            <a:rPr lang="en-US" sz="1500" b="0" u="none" kern="1200" err="1">
              <a:solidFill>
                <a:schemeClr val="tx1"/>
              </a:solidFill>
            </a:rPr>
            <a:t>Troškovi</a:t>
          </a:r>
          <a:r>
            <a:rPr lang="en-US" sz="1500" b="0" u="none" kern="1200">
              <a:solidFill>
                <a:schemeClr val="tx1"/>
              </a:solidFill>
            </a:rPr>
            <a:t> </a:t>
          </a:r>
          <a:r>
            <a:rPr lang="en-US" sz="1500" b="0" u="none" kern="1200" err="1">
              <a:solidFill>
                <a:schemeClr val="tx1"/>
              </a:solidFill>
            </a:rPr>
            <a:t>edukacije</a:t>
          </a:r>
          <a:r>
            <a:rPr lang="en-US" sz="1500" b="0" u="none" kern="1200">
              <a:solidFill>
                <a:schemeClr val="tx1"/>
              </a:solidFill>
            </a:rPr>
            <a:t> </a:t>
          </a:r>
          <a:r>
            <a:rPr lang="en-US" sz="1500" b="0" u="none" kern="1200" err="1">
              <a:solidFill>
                <a:schemeClr val="tx1"/>
              </a:solidFill>
            </a:rPr>
            <a:t>djelatnika</a:t>
          </a:r>
          <a:r>
            <a:rPr lang="en-US" sz="1500" b="0" u="none" kern="1200">
              <a:solidFill>
                <a:schemeClr val="tx1"/>
              </a:solidFill>
            </a:rPr>
            <a:t> </a:t>
          </a:r>
          <a:r>
            <a:rPr lang="en-US" sz="1500" b="0" u="none" kern="1200" err="1">
              <a:solidFill>
                <a:schemeClr val="tx1"/>
              </a:solidFill>
            </a:rPr>
            <a:t>neophodne</a:t>
          </a:r>
          <a:r>
            <a:rPr lang="en-US" sz="1500" b="0" u="none" kern="1200">
              <a:solidFill>
                <a:schemeClr val="tx1"/>
              </a:solidFill>
            </a:rPr>
            <a:t> </a:t>
          </a:r>
          <a:r>
            <a:rPr lang="en-US" sz="1500" b="0" u="none" kern="1200" err="1">
              <a:solidFill>
                <a:schemeClr val="tx1"/>
              </a:solidFill>
            </a:rPr>
            <a:t>za</a:t>
          </a:r>
          <a:r>
            <a:rPr lang="en-US" sz="1500" b="0" u="none" kern="1200">
              <a:solidFill>
                <a:schemeClr val="tx1"/>
              </a:solidFill>
            </a:rPr>
            <a:t> </a:t>
          </a:r>
          <a:r>
            <a:rPr lang="en-US" sz="1500" b="0" u="none" kern="1200" err="1">
              <a:solidFill>
                <a:schemeClr val="tx1"/>
              </a:solidFill>
            </a:rPr>
            <a:t>uvođenje</a:t>
          </a:r>
          <a:r>
            <a:rPr lang="en-US" sz="1500" b="0" u="none" kern="1200">
              <a:solidFill>
                <a:schemeClr val="tx1"/>
              </a:solidFill>
            </a:rPr>
            <a:t> </a:t>
          </a:r>
          <a:r>
            <a:rPr lang="en-US" sz="1500" b="0" u="none" kern="1200" err="1">
              <a:solidFill>
                <a:schemeClr val="tx1"/>
              </a:solidFill>
            </a:rPr>
            <a:t>sustava</a:t>
          </a:r>
          <a:r>
            <a:rPr lang="en-US" sz="1500" b="0" u="none" kern="1200">
              <a:solidFill>
                <a:schemeClr val="tx1"/>
              </a:solidFill>
            </a:rPr>
            <a:t> </a:t>
          </a:r>
          <a:r>
            <a:rPr lang="en-US" sz="1500" b="0" u="none" kern="1200" err="1">
              <a:solidFill>
                <a:schemeClr val="tx1"/>
              </a:solidFill>
            </a:rPr>
            <a:t>upravljanja</a:t>
          </a:r>
          <a:r>
            <a:rPr lang="en-US" sz="1500" b="0" u="none" kern="1200">
              <a:solidFill>
                <a:schemeClr val="tx1"/>
              </a:solidFill>
            </a:rPr>
            <a:t> </a:t>
          </a:r>
          <a:r>
            <a:rPr lang="en-US" sz="1500" b="0" u="none" kern="1200" err="1">
              <a:solidFill>
                <a:schemeClr val="tx1"/>
              </a:solidFill>
            </a:rPr>
            <a:t>koji</a:t>
          </a:r>
          <a:r>
            <a:rPr lang="en-US" sz="1500" b="0" u="none" kern="1200">
              <a:solidFill>
                <a:schemeClr val="tx1"/>
              </a:solidFill>
            </a:rPr>
            <a:t> je/</a:t>
          </a:r>
          <a:r>
            <a:rPr lang="en-US" sz="1500" b="0" u="none" kern="1200" err="1">
              <a:solidFill>
                <a:schemeClr val="tx1"/>
              </a:solidFill>
            </a:rPr>
            <a:t>su</a:t>
          </a:r>
          <a:r>
            <a:rPr lang="en-US" sz="1500" b="0" u="none" kern="1200">
              <a:solidFill>
                <a:schemeClr val="tx1"/>
              </a:solidFill>
            </a:rPr>
            <a:t> </a:t>
          </a:r>
          <a:r>
            <a:rPr lang="en-US" sz="1500" b="0" u="none" kern="1200" err="1">
              <a:solidFill>
                <a:schemeClr val="tx1"/>
              </a:solidFill>
            </a:rPr>
            <a:t>predmet</a:t>
          </a:r>
          <a:r>
            <a:rPr lang="en-US" sz="1500" b="0" u="none" kern="1200">
              <a:solidFill>
                <a:schemeClr val="tx1"/>
              </a:solidFill>
            </a:rPr>
            <a:t> </a:t>
          </a:r>
          <a:r>
            <a:rPr lang="en-US" sz="1500" b="0" u="none" kern="1200" err="1">
              <a:solidFill>
                <a:schemeClr val="tx1"/>
              </a:solidFill>
            </a:rPr>
            <a:t>projektnog</a:t>
          </a:r>
          <a:r>
            <a:rPr lang="en-US" sz="1500" b="0" u="none" kern="1200">
              <a:solidFill>
                <a:schemeClr val="tx1"/>
              </a:solidFill>
            </a:rPr>
            <a:t> </a:t>
          </a:r>
          <a:r>
            <a:rPr lang="en-US" sz="1500" b="0" u="none" kern="1200" err="1">
              <a:solidFill>
                <a:schemeClr val="tx1"/>
              </a:solidFill>
            </a:rPr>
            <a:t>prijedloga</a:t>
          </a:r>
          <a:endParaRPr lang="en-US" sz="1500" b="0" u="none" kern="1200">
            <a:solidFill>
              <a:schemeClr val="tx1"/>
            </a:solidFill>
          </a:endParaRPr>
        </a:p>
        <a:p>
          <a:pPr marL="0" lvl="0" indent="0" defTabSz="666750">
            <a:lnSpc>
              <a:spcPct val="90000"/>
            </a:lnSpc>
            <a:spcBef>
              <a:spcPct val="0"/>
            </a:spcBef>
            <a:spcAft>
              <a:spcPct val="35000"/>
            </a:spcAft>
            <a:buNone/>
          </a:pPr>
          <a:r>
            <a:rPr lang="en-US" sz="1500" b="0" u="none" kern="1200">
              <a:solidFill>
                <a:schemeClr val="tx1"/>
              </a:solidFill>
            </a:rPr>
            <a:t>•</a:t>
          </a:r>
          <a:r>
            <a:rPr lang="hr-HR" sz="1500" b="0" u="none" kern="1200">
              <a:solidFill>
                <a:schemeClr val="tx1"/>
              </a:solidFill>
            </a:rPr>
            <a:t> </a:t>
          </a:r>
          <a:r>
            <a:rPr lang="en-US" sz="1500" b="0" u="none" kern="1200" err="1">
              <a:solidFill>
                <a:schemeClr val="tx1"/>
              </a:solidFill>
            </a:rPr>
            <a:t>Troškovi</a:t>
          </a:r>
          <a:r>
            <a:rPr lang="en-US" sz="1500" b="0" u="none" kern="1200">
              <a:solidFill>
                <a:schemeClr val="tx1"/>
              </a:solidFill>
            </a:rPr>
            <a:t> </a:t>
          </a:r>
          <a:r>
            <a:rPr lang="en-US" sz="1500" b="0" u="none" kern="1200" err="1">
              <a:solidFill>
                <a:schemeClr val="tx1"/>
              </a:solidFill>
            </a:rPr>
            <a:t>certificiranja</a:t>
          </a:r>
          <a:r>
            <a:rPr lang="en-US" sz="1500" b="0" u="none" kern="1200">
              <a:solidFill>
                <a:schemeClr val="tx1"/>
              </a:solidFill>
            </a:rPr>
            <a:t> </a:t>
          </a:r>
          <a:r>
            <a:rPr lang="en-US" sz="1500" b="0" u="none" kern="1200" err="1">
              <a:solidFill>
                <a:schemeClr val="tx1"/>
              </a:solidFill>
            </a:rPr>
            <a:t>sustava</a:t>
          </a:r>
          <a:r>
            <a:rPr lang="en-US" sz="1500" b="0" u="none" kern="1200">
              <a:solidFill>
                <a:schemeClr val="tx1"/>
              </a:solidFill>
            </a:rPr>
            <a:t> </a:t>
          </a:r>
          <a:r>
            <a:rPr lang="en-US" sz="1500" b="0" u="none" kern="1200" err="1">
              <a:solidFill>
                <a:schemeClr val="tx1"/>
              </a:solidFill>
            </a:rPr>
            <a:t>upravljanja</a:t>
          </a:r>
          <a:r>
            <a:rPr lang="en-US" sz="1500" b="0" u="none" kern="1200">
              <a:solidFill>
                <a:schemeClr val="tx1"/>
              </a:solidFill>
            </a:rPr>
            <a:t> </a:t>
          </a:r>
          <a:r>
            <a:rPr lang="en-US" sz="1500" b="0" u="none" kern="1200" err="1">
              <a:solidFill>
                <a:schemeClr val="tx1"/>
              </a:solidFill>
            </a:rPr>
            <a:t>poslovnim</a:t>
          </a:r>
          <a:r>
            <a:rPr lang="en-US" sz="1500" b="0" u="none" kern="1200">
              <a:solidFill>
                <a:schemeClr val="tx1"/>
              </a:solidFill>
            </a:rPr>
            <a:t> </a:t>
          </a:r>
          <a:r>
            <a:rPr lang="en-US" sz="1500" b="0" u="none" kern="1200" err="1">
              <a:solidFill>
                <a:schemeClr val="tx1"/>
              </a:solidFill>
            </a:rPr>
            <a:t>procesima</a:t>
          </a:r>
          <a:r>
            <a:rPr lang="en-US" sz="1500" b="0" u="none" kern="1200">
              <a:solidFill>
                <a:schemeClr val="tx1"/>
              </a:solidFill>
            </a:rPr>
            <a:t> </a:t>
          </a:r>
          <a:r>
            <a:rPr lang="en-US" sz="1500" b="0" u="none" kern="1200" err="1">
              <a:solidFill>
                <a:schemeClr val="tx1"/>
              </a:solidFill>
            </a:rPr>
            <a:t>i</a:t>
          </a:r>
          <a:r>
            <a:rPr lang="en-US" sz="1500" b="0" u="none" kern="1200">
              <a:solidFill>
                <a:schemeClr val="tx1"/>
              </a:solidFill>
            </a:rPr>
            <a:t> </a:t>
          </a:r>
          <a:r>
            <a:rPr lang="en-US" sz="1500" b="0" u="none" kern="1200" err="1">
              <a:solidFill>
                <a:schemeClr val="tx1"/>
              </a:solidFill>
            </a:rPr>
            <a:t>kvalitetom</a:t>
          </a:r>
          <a:r>
            <a:rPr lang="en-US" sz="1500" b="0" u="none" kern="1200">
              <a:solidFill>
                <a:schemeClr val="tx1"/>
              </a:solidFill>
            </a:rPr>
            <a:t> od </a:t>
          </a:r>
          <a:r>
            <a:rPr lang="en-US" sz="1500" b="0" u="none" kern="1200" err="1">
              <a:solidFill>
                <a:schemeClr val="tx1"/>
              </a:solidFill>
            </a:rPr>
            <a:t>strane</a:t>
          </a:r>
          <a:r>
            <a:rPr lang="en-US" sz="1500" b="0" u="none" kern="1200">
              <a:solidFill>
                <a:schemeClr val="tx1"/>
              </a:solidFill>
            </a:rPr>
            <a:t> </a:t>
          </a:r>
          <a:r>
            <a:rPr lang="en-US" sz="1500" b="0" u="none" kern="1200" err="1">
              <a:solidFill>
                <a:schemeClr val="tx1"/>
              </a:solidFill>
            </a:rPr>
            <a:t>akreditiranog</a:t>
          </a:r>
          <a:r>
            <a:rPr lang="en-US" sz="1500" b="0" u="none" kern="1200">
              <a:solidFill>
                <a:schemeClr val="tx1"/>
              </a:solidFill>
            </a:rPr>
            <a:t> </a:t>
          </a:r>
          <a:r>
            <a:rPr lang="en-US" sz="1500" b="0" u="none" kern="1200" err="1">
              <a:solidFill>
                <a:schemeClr val="tx1"/>
              </a:solidFill>
            </a:rPr>
            <a:t>tijela</a:t>
          </a:r>
          <a:endParaRPr lang="en-US" sz="1500" b="0" u="none" kern="1200">
            <a:solidFill>
              <a:schemeClr val="tx1"/>
            </a:solidFill>
          </a:endParaRPr>
        </a:p>
        <a:p>
          <a:pPr marL="0" lvl="0" indent="0" defTabSz="666750">
            <a:lnSpc>
              <a:spcPct val="90000"/>
            </a:lnSpc>
            <a:spcBef>
              <a:spcPct val="0"/>
            </a:spcBef>
            <a:spcAft>
              <a:spcPct val="35000"/>
            </a:spcAft>
            <a:buNone/>
          </a:pPr>
          <a:endParaRPr lang="hr-HR" sz="1500" b="0" kern="1200">
            <a:solidFill>
              <a:schemeClr val="tx1"/>
            </a:solidFill>
          </a:endParaRPr>
        </a:p>
        <a:p>
          <a:pPr marL="114300" lvl="1" indent="-114300" algn="l" defTabSz="666750">
            <a:lnSpc>
              <a:spcPct val="90000"/>
            </a:lnSpc>
            <a:spcBef>
              <a:spcPct val="0"/>
            </a:spcBef>
            <a:spcAft>
              <a:spcPct val="15000"/>
            </a:spcAft>
            <a:buChar char="•"/>
          </a:pPr>
          <a:endParaRPr lang="hr-HR" sz="1500" kern="1200">
            <a:solidFill>
              <a:schemeClr val="tx1"/>
            </a:solidFill>
          </a:endParaRPr>
        </a:p>
      </dsp:txBody>
      <dsp:txXfrm>
        <a:off x="6657116" y="430203"/>
        <a:ext cx="4999444" cy="39843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03C81-E6E8-40ED-A83C-AA8D5777F247}">
      <dsp:nvSpPr>
        <dsp:cNvPr id="0" name=""/>
        <dsp:cNvSpPr/>
      </dsp:nvSpPr>
      <dsp:spPr>
        <a:xfrm>
          <a:off x="0" y="281478"/>
          <a:ext cx="3495319" cy="2097191"/>
        </a:xfrm>
        <a:prstGeom prst="rect">
          <a:avLst/>
        </a:prstGeom>
        <a:solidFill>
          <a:srgbClr val="83A6B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r-HR" sz="1900" kern="1200">
              <a:latin typeface="+mn-lt"/>
            </a:rPr>
            <a:t>Prijavitelj po predmetnom Pozivu može podnijeti </a:t>
          </a:r>
          <a:r>
            <a:rPr lang="hr-HR" sz="1900" b="1" kern="1200">
              <a:latin typeface="+mn-lt"/>
            </a:rPr>
            <a:t>više projektnih prijedloga, ali ne istovremeno</a:t>
          </a:r>
          <a:endParaRPr lang="en-US" sz="1900" b="1" kern="1200">
            <a:latin typeface="+mn-lt"/>
          </a:endParaRPr>
        </a:p>
      </dsp:txBody>
      <dsp:txXfrm>
        <a:off x="0" y="281478"/>
        <a:ext cx="3495319" cy="2097191"/>
      </dsp:txXfrm>
    </dsp:sp>
    <dsp:sp modelId="{B2FC2382-0FA2-4C26-A522-7BB6FA483097}">
      <dsp:nvSpPr>
        <dsp:cNvPr id="0" name=""/>
        <dsp:cNvSpPr/>
      </dsp:nvSpPr>
      <dsp:spPr>
        <a:xfrm>
          <a:off x="3844851" y="281478"/>
          <a:ext cx="3495319" cy="2097191"/>
        </a:xfrm>
        <a:prstGeom prst="rect">
          <a:avLst/>
        </a:prstGeom>
        <a:solidFill>
          <a:srgbClr val="83A18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err="1">
              <a:latin typeface="+mn-lt"/>
            </a:rPr>
            <a:t>Ukoliko</a:t>
          </a:r>
          <a:r>
            <a:rPr lang="en-US" sz="1900" kern="1200">
              <a:latin typeface="+mn-lt"/>
            </a:rPr>
            <a:t> </a:t>
          </a:r>
          <a:r>
            <a:rPr lang="en-US" sz="1900" kern="1200" err="1">
              <a:latin typeface="+mn-lt"/>
            </a:rPr>
            <a:t>prijavitelj</a:t>
          </a:r>
          <a:r>
            <a:rPr lang="en-US" sz="1900" kern="1200">
              <a:latin typeface="+mn-lt"/>
            </a:rPr>
            <a:t> </a:t>
          </a:r>
          <a:r>
            <a:rPr lang="en-US" sz="1900" kern="1200" err="1">
              <a:latin typeface="+mn-lt"/>
            </a:rPr>
            <a:t>podnese</a:t>
          </a:r>
          <a:r>
            <a:rPr lang="en-US" sz="1900" kern="1200">
              <a:latin typeface="+mn-lt"/>
            </a:rPr>
            <a:t> </a:t>
          </a:r>
          <a:r>
            <a:rPr lang="en-US" sz="1900" kern="1200" err="1">
              <a:latin typeface="+mn-lt"/>
            </a:rPr>
            <a:t>istovremeno</a:t>
          </a:r>
          <a:r>
            <a:rPr lang="en-US" sz="1900" kern="1200">
              <a:latin typeface="+mn-lt"/>
            </a:rPr>
            <a:t> </a:t>
          </a:r>
          <a:r>
            <a:rPr lang="en-US" sz="1900" kern="1200" err="1">
              <a:latin typeface="+mn-lt"/>
            </a:rPr>
            <a:t>dva</a:t>
          </a:r>
          <a:r>
            <a:rPr lang="en-US" sz="1900" kern="1200">
              <a:latin typeface="+mn-lt"/>
            </a:rPr>
            <a:t> </a:t>
          </a:r>
          <a:r>
            <a:rPr lang="en-US" sz="1900" kern="1200" err="1">
              <a:latin typeface="+mn-lt"/>
            </a:rPr>
            <a:t>ili</a:t>
          </a:r>
          <a:r>
            <a:rPr lang="en-US" sz="1900" kern="1200">
              <a:latin typeface="+mn-lt"/>
            </a:rPr>
            <a:t> </a:t>
          </a:r>
          <a:r>
            <a:rPr lang="en-US" sz="1900" kern="1200" err="1">
              <a:latin typeface="+mn-lt"/>
            </a:rPr>
            <a:t>više</a:t>
          </a:r>
          <a:r>
            <a:rPr lang="en-US" sz="1900" kern="1200">
              <a:latin typeface="+mn-lt"/>
            </a:rPr>
            <a:t> </a:t>
          </a:r>
          <a:r>
            <a:rPr lang="en-US" sz="1900" kern="1200" err="1">
              <a:latin typeface="+mn-lt"/>
            </a:rPr>
            <a:t>projektnih</a:t>
          </a:r>
          <a:r>
            <a:rPr lang="en-US" sz="1900" kern="1200">
              <a:latin typeface="+mn-lt"/>
            </a:rPr>
            <a:t> </a:t>
          </a:r>
          <a:r>
            <a:rPr lang="en-US" sz="1900" kern="1200" err="1">
              <a:latin typeface="+mn-lt"/>
            </a:rPr>
            <a:t>prijedloga</a:t>
          </a:r>
          <a:r>
            <a:rPr lang="en-US" sz="1900" kern="1200">
              <a:latin typeface="+mn-lt"/>
            </a:rPr>
            <a:t>, </a:t>
          </a:r>
          <a:r>
            <a:rPr lang="en-US" sz="1900" kern="1200" err="1">
              <a:latin typeface="+mn-lt"/>
            </a:rPr>
            <a:t>svi</a:t>
          </a:r>
          <a:r>
            <a:rPr lang="en-US" sz="1900" kern="1200">
              <a:latin typeface="+mn-lt"/>
            </a:rPr>
            <a:t> </a:t>
          </a:r>
          <a:r>
            <a:rPr lang="en-US" sz="1900" kern="1200" err="1">
              <a:latin typeface="+mn-lt"/>
            </a:rPr>
            <a:t>podneseni</a:t>
          </a:r>
          <a:r>
            <a:rPr lang="en-US" sz="1900" kern="1200">
              <a:latin typeface="+mn-lt"/>
            </a:rPr>
            <a:t> </a:t>
          </a:r>
          <a:r>
            <a:rPr lang="en-US" sz="1900" kern="1200" err="1">
              <a:latin typeface="+mn-lt"/>
            </a:rPr>
            <a:t>projektni</a:t>
          </a:r>
          <a:r>
            <a:rPr lang="en-US" sz="1900" kern="1200">
              <a:latin typeface="+mn-lt"/>
            </a:rPr>
            <a:t> </a:t>
          </a:r>
          <a:r>
            <a:rPr lang="en-US" sz="1900" kern="1200" err="1">
              <a:latin typeface="+mn-lt"/>
            </a:rPr>
            <a:t>prijedlozi</a:t>
          </a:r>
          <a:r>
            <a:rPr lang="en-US" sz="1900" kern="1200">
              <a:latin typeface="+mn-lt"/>
            </a:rPr>
            <a:t> </a:t>
          </a:r>
          <a:r>
            <a:rPr lang="en-US" sz="1900" kern="1200" err="1">
              <a:latin typeface="+mn-lt"/>
            </a:rPr>
            <a:t>biti</a:t>
          </a:r>
          <a:r>
            <a:rPr lang="en-US" sz="1900" kern="1200">
              <a:latin typeface="+mn-lt"/>
            </a:rPr>
            <a:t> </a:t>
          </a:r>
          <a:r>
            <a:rPr lang="en-US" sz="1900" kern="1200" err="1">
              <a:latin typeface="+mn-lt"/>
            </a:rPr>
            <a:t>će</a:t>
          </a:r>
          <a:r>
            <a:rPr lang="en-US" sz="1900" kern="1200">
              <a:latin typeface="+mn-lt"/>
            </a:rPr>
            <a:t> </a:t>
          </a:r>
          <a:r>
            <a:rPr lang="en-US" sz="1900" kern="1200" err="1">
              <a:latin typeface="+mn-lt"/>
            </a:rPr>
            <a:t>isključeni</a:t>
          </a:r>
          <a:r>
            <a:rPr lang="en-US" sz="1900" kern="1200">
              <a:latin typeface="+mn-lt"/>
            </a:rPr>
            <a:t> iz </a:t>
          </a:r>
          <a:r>
            <a:rPr lang="en-US" sz="1900" kern="1200" err="1">
              <a:latin typeface="+mn-lt"/>
            </a:rPr>
            <a:t>postupka</a:t>
          </a:r>
          <a:r>
            <a:rPr lang="en-US" sz="1900" kern="1200">
              <a:latin typeface="+mn-lt"/>
            </a:rPr>
            <a:t> </a:t>
          </a:r>
          <a:r>
            <a:rPr lang="en-US" sz="1900" kern="1200" err="1">
              <a:latin typeface="+mn-lt"/>
            </a:rPr>
            <a:t>dodjele</a:t>
          </a:r>
          <a:endParaRPr lang="en-US" sz="1900" kern="1200">
            <a:latin typeface="+mn-lt"/>
          </a:endParaRPr>
        </a:p>
      </dsp:txBody>
      <dsp:txXfrm>
        <a:off x="3844851" y="281478"/>
        <a:ext cx="3495319" cy="2097191"/>
      </dsp:txXfrm>
    </dsp:sp>
    <dsp:sp modelId="{D1803B12-9A05-494F-98ED-746866266DB8}">
      <dsp:nvSpPr>
        <dsp:cNvPr id="0" name=""/>
        <dsp:cNvSpPr/>
      </dsp:nvSpPr>
      <dsp:spPr>
        <a:xfrm>
          <a:off x="2022147" y="2693689"/>
          <a:ext cx="3495319" cy="2097191"/>
        </a:xfrm>
        <a:prstGeom prst="rect">
          <a:avLst/>
        </a:prstGeom>
        <a:solidFill>
          <a:schemeClr val="accent2">
            <a:hueOff val="2837564"/>
            <a:satOff val="7688"/>
            <a:lumOff val="-60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Ukoliko prijavitelj uloži prigovor na obavijest o isključenju, ne može predati drugi projektni prijedlog prije nego što zaprimi Rješenje o prigovoru</a:t>
          </a:r>
        </a:p>
      </dsp:txBody>
      <dsp:txXfrm>
        <a:off x="2022147" y="2693689"/>
        <a:ext cx="3495319" cy="2097191"/>
      </dsp:txXfrm>
    </dsp:sp>
    <dsp:sp modelId="{F2AF6C40-4392-4235-A468-4EB0BC82E1B6}">
      <dsp:nvSpPr>
        <dsp:cNvPr id="0" name=""/>
        <dsp:cNvSpPr/>
      </dsp:nvSpPr>
      <dsp:spPr>
        <a:xfrm>
          <a:off x="7471630" y="243806"/>
          <a:ext cx="3495319" cy="2097191"/>
        </a:xfrm>
        <a:prstGeom prst="rect">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Po </a:t>
          </a:r>
          <a:r>
            <a:rPr lang="en-US" sz="1900" kern="1200" err="1">
              <a:latin typeface="+mn-lt"/>
            </a:rPr>
            <a:t>završetku</a:t>
          </a:r>
          <a:r>
            <a:rPr lang="en-US" sz="1900" kern="1200">
              <a:latin typeface="+mn-lt"/>
            </a:rPr>
            <a:t> </a:t>
          </a:r>
          <a:r>
            <a:rPr lang="en-US" sz="1900" kern="1200" err="1">
              <a:latin typeface="+mn-lt"/>
            </a:rPr>
            <a:t>postupka</a:t>
          </a:r>
          <a:r>
            <a:rPr lang="en-US" sz="1900" kern="1200">
              <a:latin typeface="+mn-lt"/>
            </a:rPr>
            <a:t> </a:t>
          </a:r>
          <a:r>
            <a:rPr lang="en-US" sz="1900" kern="1200" err="1">
              <a:latin typeface="+mn-lt"/>
            </a:rPr>
            <a:t>dodjele</a:t>
          </a:r>
          <a:r>
            <a:rPr lang="en-US" sz="1900" kern="1200">
              <a:latin typeface="+mn-lt"/>
            </a:rPr>
            <a:t> u </a:t>
          </a:r>
          <a:r>
            <a:rPr lang="en-US" sz="1900" kern="1200" err="1">
              <a:latin typeface="+mn-lt"/>
            </a:rPr>
            <a:t>slučaju</a:t>
          </a:r>
          <a:r>
            <a:rPr lang="en-US" sz="1900" kern="1200">
              <a:latin typeface="+mn-lt"/>
            </a:rPr>
            <a:t> </a:t>
          </a:r>
          <a:r>
            <a:rPr lang="en-US" sz="1900" kern="1200" err="1">
              <a:latin typeface="+mn-lt"/>
            </a:rPr>
            <a:t>isključenja</a:t>
          </a:r>
          <a:r>
            <a:rPr lang="en-US" sz="1900" kern="1200">
              <a:latin typeface="+mn-lt"/>
            </a:rPr>
            <a:t> </a:t>
          </a:r>
          <a:r>
            <a:rPr lang="en-US" sz="1900" kern="1200" err="1">
              <a:latin typeface="+mn-lt"/>
            </a:rPr>
            <a:t>projektnog</a:t>
          </a:r>
          <a:r>
            <a:rPr lang="en-US" sz="1900" kern="1200">
              <a:latin typeface="+mn-lt"/>
            </a:rPr>
            <a:t> </a:t>
          </a:r>
          <a:r>
            <a:rPr lang="en-US" sz="1900" kern="1200" err="1">
              <a:latin typeface="+mn-lt"/>
            </a:rPr>
            <a:t>prijedloga</a:t>
          </a:r>
          <a:r>
            <a:rPr lang="en-US" sz="1900" kern="1200">
              <a:latin typeface="+mn-lt"/>
            </a:rPr>
            <a:t>, </a:t>
          </a:r>
          <a:r>
            <a:rPr lang="en-US" sz="1900" kern="1200" err="1">
              <a:latin typeface="+mn-lt"/>
            </a:rPr>
            <a:t>prijavitelj</a:t>
          </a:r>
          <a:r>
            <a:rPr lang="en-US" sz="1900" kern="1200">
              <a:latin typeface="+mn-lt"/>
            </a:rPr>
            <a:t> </a:t>
          </a:r>
          <a:r>
            <a:rPr lang="en-US" sz="1900" kern="1200" err="1">
              <a:latin typeface="+mn-lt"/>
            </a:rPr>
            <a:t>može</a:t>
          </a:r>
          <a:r>
            <a:rPr lang="en-US" sz="1900" kern="1200">
              <a:latin typeface="+mn-lt"/>
            </a:rPr>
            <a:t> </a:t>
          </a:r>
          <a:r>
            <a:rPr lang="en-US" sz="1900" kern="1200" err="1">
              <a:latin typeface="+mn-lt"/>
            </a:rPr>
            <a:t>podnijeti</a:t>
          </a:r>
          <a:r>
            <a:rPr lang="en-US" sz="1900" kern="1200">
              <a:latin typeface="+mn-lt"/>
            </a:rPr>
            <a:t> </a:t>
          </a:r>
          <a:r>
            <a:rPr lang="en-US" sz="1900" kern="1200" err="1">
              <a:latin typeface="+mn-lt"/>
            </a:rPr>
            <a:t>novi</a:t>
          </a:r>
          <a:r>
            <a:rPr lang="en-US" sz="1900" kern="1200">
              <a:latin typeface="+mn-lt"/>
            </a:rPr>
            <a:t> </a:t>
          </a:r>
          <a:r>
            <a:rPr lang="en-US" sz="1900" kern="1200" err="1">
              <a:latin typeface="+mn-lt"/>
            </a:rPr>
            <a:t>projektni</a:t>
          </a:r>
          <a:r>
            <a:rPr lang="en-US" sz="1900" kern="1200">
              <a:latin typeface="+mn-lt"/>
            </a:rPr>
            <a:t> </a:t>
          </a:r>
          <a:r>
            <a:rPr lang="en-US" sz="1900" kern="1200" err="1">
              <a:latin typeface="+mn-lt"/>
            </a:rPr>
            <a:t>prijedlog</a:t>
          </a:r>
          <a:endParaRPr lang="en-US" sz="1900" kern="1200">
            <a:latin typeface="+mn-lt"/>
          </a:endParaRPr>
        </a:p>
      </dsp:txBody>
      <dsp:txXfrm>
        <a:off x="7471630" y="243806"/>
        <a:ext cx="3495319" cy="2097191"/>
      </dsp:txXfrm>
    </dsp:sp>
    <dsp:sp modelId="{CD4749B0-7069-45D1-A66E-0A76EEC8561E}">
      <dsp:nvSpPr>
        <dsp:cNvPr id="0" name=""/>
        <dsp:cNvSpPr/>
      </dsp:nvSpPr>
      <dsp:spPr>
        <a:xfrm>
          <a:off x="5767277" y="2728202"/>
          <a:ext cx="3495319" cy="2097191"/>
        </a:xfrm>
        <a:prstGeom prst="rect">
          <a:avLst/>
        </a:prstGeom>
        <a:solidFill>
          <a:srgbClr val="496C7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err="1">
              <a:latin typeface="+mn-lt"/>
            </a:rPr>
            <a:t>Prijavitelj</a:t>
          </a:r>
          <a:r>
            <a:rPr lang="en-US" sz="1900" kern="1200">
              <a:latin typeface="+mn-lt"/>
            </a:rPr>
            <a:t> </a:t>
          </a:r>
          <a:r>
            <a:rPr lang="en-US" sz="1900" kern="1200" err="1">
              <a:latin typeface="+mn-lt"/>
            </a:rPr>
            <a:t>može</a:t>
          </a:r>
          <a:r>
            <a:rPr lang="en-US" sz="1900" kern="1200">
              <a:latin typeface="+mn-lt"/>
            </a:rPr>
            <a:t> </a:t>
          </a:r>
          <a:r>
            <a:rPr lang="en-US" sz="1900" kern="1200" err="1">
              <a:latin typeface="+mn-lt"/>
            </a:rPr>
            <a:t>podnijeti</a:t>
          </a:r>
          <a:r>
            <a:rPr lang="en-US" sz="1900" kern="1200">
              <a:latin typeface="+mn-lt"/>
            </a:rPr>
            <a:t> </a:t>
          </a:r>
          <a:r>
            <a:rPr lang="en-US" sz="1900" kern="1200" err="1">
              <a:latin typeface="+mn-lt"/>
            </a:rPr>
            <a:t>novi</a:t>
          </a:r>
          <a:r>
            <a:rPr lang="en-US" sz="1900" kern="1200">
              <a:latin typeface="+mn-lt"/>
            </a:rPr>
            <a:t> </a:t>
          </a:r>
          <a:r>
            <a:rPr lang="en-US" sz="1900" kern="1200" err="1">
              <a:latin typeface="+mn-lt"/>
            </a:rPr>
            <a:t>projektni</a:t>
          </a:r>
          <a:r>
            <a:rPr lang="en-US" sz="1900" kern="1200">
              <a:latin typeface="+mn-lt"/>
            </a:rPr>
            <a:t> </a:t>
          </a:r>
          <a:r>
            <a:rPr lang="en-US" sz="1900" kern="1200" err="1">
              <a:latin typeface="+mn-lt"/>
            </a:rPr>
            <a:t>prijedlog</a:t>
          </a:r>
          <a:r>
            <a:rPr lang="en-US" sz="1900" kern="1200">
              <a:latin typeface="+mn-lt"/>
            </a:rPr>
            <a:t> </a:t>
          </a:r>
          <a:r>
            <a:rPr lang="en-US" sz="1900" kern="1200" err="1">
              <a:latin typeface="+mn-lt"/>
            </a:rPr>
            <a:t>nakon</a:t>
          </a:r>
          <a:r>
            <a:rPr lang="en-US" sz="1900" kern="1200">
              <a:latin typeface="+mn-lt"/>
            </a:rPr>
            <a:t> </a:t>
          </a:r>
          <a:r>
            <a:rPr lang="en-US" sz="1900" kern="1200" err="1">
              <a:latin typeface="+mn-lt"/>
            </a:rPr>
            <a:t>što</a:t>
          </a:r>
          <a:r>
            <a:rPr lang="en-US" sz="1900" kern="1200">
              <a:latin typeface="+mn-lt"/>
            </a:rPr>
            <a:t> mu je </a:t>
          </a:r>
          <a:r>
            <a:rPr lang="en-US" sz="1900" kern="1200" err="1">
              <a:latin typeface="+mn-lt"/>
            </a:rPr>
            <a:t>projektni</a:t>
          </a:r>
          <a:r>
            <a:rPr lang="en-US" sz="1900" kern="1200">
              <a:latin typeface="+mn-lt"/>
            </a:rPr>
            <a:t> </a:t>
          </a:r>
          <a:r>
            <a:rPr lang="en-US" sz="1900" kern="1200" err="1">
              <a:latin typeface="+mn-lt"/>
            </a:rPr>
            <a:t>prijedlog</a:t>
          </a:r>
          <a:r>
            <a:rPr lang="en-US" sz="1900" kern="1200">
              <a:latin typeface="+mn-lt"/>
            </a:rPr>
            <a:t> </a:t>
          </a:r>
          <a:r>
            <a:rPr lang="en-US" sz="1900" kern="1200" err="1">
              <a:latin typeface="+mn-lt"/>
            </a:rPr>
            <a:t>isključen</a:t>
          </a:r>
          <a:r>
            <a:rPr lang="en-US" sz="1900" kern="1200">
              <a:latin typeface="+mn-lt"/>
            </a:rPr>
            <a:t> </a:t>
          </a:r>
          <a:r>
            <a:rPr lang="en-US" sz="1900" kern="1200" err="1">
              <a:latin typeface="+mn-lt"/>
            </a:rPr>
            <a:t>ili</a:t>
          </a:r>
          <a:r>
            <a:rPr lang="en-US" sz="1900" kern="1200">
              <a:latin typeface="+mn-lt"/>
            </a:rPr>
            <a:t> je u </a:t>
          </a:r>
          <a:r>
            <a:rPr lang="en-US" sz="1900" kern="1200" err="1">
              <a:latin typeface="+mn-lt"/>
            </a:rPr>
            <a:t>odnosu</a:t>
          </a:r>
          <a:r>
            <a:rPr lang="en-US" sz="1900" kern="1200">
              <a:latin typeface="+mn-lt"/>
            </a:rPr>
            <a:t> </a:t>
          </a:r>
          <a:r>
            <a:rPr lang="en-US" sz="1900" kern="1200" err="1">
              <a:latin typeface="+mn-lt"/>
            </a:rPr>
            <a:t>na</a:t>
          </a:r>
          <a:r>
            <a:rPr lang="en-US" sz="1900" kern="1200">
              <a:latin typeface="+mn-lt"/>
            </a:rPr>
            <a:t> </a:t>
          </a:r>
          <a:r>
            <a:rPr lang="en-US" sz="1900" kern="1200" err="1">
              <a:latin typeface="+mn-lt"/>
            </a:rPr>
            <a:t>njega</a:t>
          </a:r>
          <a:r>
            <a:rPr lang="en-US" sz="1900" kern="1200">
              <a:latin typeface="+mn-lt"/>
            </a:rPr>
            <a:t> </a:t>
          </a:r>
          <a:r>
            <a:rPr lang="en-US" sz="1900" kern="1200" err="1">
              <a:latin typeface="+mn-lt"/>
            </a:rPr>
            <a:t>potpisan</a:t>
          </a:r>
          <a:r>
            <a:rPr lang="en-US" sz="1900" kern="1200">
              <a:latin typeface="+mn-lt"/>
            </a:rPr>
            <a:t> </a:t>
          </a:r>
          <a:r>
            <a:rPr lang="en-US" sz="1900" kern="1200" err="1">
              <a:latin typeface="+mn-lt"/>
            </a:rPr>
            <a:t>Ugovor</a:t>
          </a:r>
          <a:r>
            <a:rPr lang="en-US" sz="1900" kern="1200">
              <a:latin typeface="+mn-lt"/>
            </a:rPr>
            <a:t> o </a:t>
          </a:r>
          <a:r>
            <a:rPr lang="en-US" sz="1900" kern="1200" err="1">
              <a:latin typeface="+mn-lt"/>
            </a:rPr>
            <a:t>dodjeli</a:t>
          </a:r>
          <a:r>
            <a:rPr lang="en-US" sz="1900" kern="1200">
              <a:latin typeface="+mn-lt"/>
            </a:rPr>
            <a:t> </a:t>
          </a:r>
          <a:r>
            <a:rPr lang="en-US" sz="1900" kern="1200" err="1">
              <a:latin typeface="+mn-lt"/>
            </a:rPr>
            <a:t>bespovratnih</a:t>
          </a:r>
          <a:r>
            <a:rPr lang="en-US" sz="1900" kern="1200">
              <a:latin typeface="+mn-lt"/>
            </a:rPr>
            <a:t> </a:t>
          </a:r>
          <a:r>
            <a:rPr lang="en-US" sz="1900" kern="1200" err="1">
              <a:latin typeface="+mn-lt"/>
            </a:rPr>
            <a:t>sredstava</a:t>
          </a:r>
          <a:endParaRPr lang="en-US" sz="1900" kern="1200">
            <a:latin typeface="+mn-lt"/>
          </a:endParaRPr>
        </a:p>
      </dsp:txBody>
      <dsp:txXfrm>
        <a:off x="5767277" y="2728202"/>
        <a:ext cx="3495319" cy="20971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7A9D9-1F59-4105-8DC7-BF20F01DD3B2}">
      <dsp:nvSpPr>
        <dsp:cNvPr id="0" name=""/>
        <dsp:cNvSpPr/>
      </dsp:nvSpPr>
      <dsp:spPr>
        <a:xfrm>
          <a:off x="263425" y="875"/>
          <a:ext cx="4312535" cy="2587521"/>
        </a:xfrm>
        <a:prstGeom prst="roundRect">
          <a:avLst>
            <a:gd name="adj" fmla="val 10000"/>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err="1"/>
            <a:t>Provedba</a:t>
          </a:r>
          <a:r>
            <a:rPr lang="en-US" sz="1800" kern="1200"/>
            <a:t> </a:t>
          </a:r>
          <a:r>
            <a:rPr lang="en-US" sz="1800" kern="1200" err="1"/>
            <a:t>projekta</a:t>
          </a:r>
          <a:r>
            <a:rPr lang="en-US" sz="1800" kern="1200"/>
            <a:t> ne </a:t>
          </a:r>
          <a:r>
            <a:rPr lang="en-US" sz="1800" kern="1200" err="1"/>
            <a:t>smije</a:t>
          </a:r>
          <a:r>
            <a:rPr lang="en-US" sz="1800" kern="1200"/>
            <a:t> </a:t>
          </a:r>
          <a:r>
            <a:rPr lang="en-US" sz="1800" kern="1200" err="1"/>
            <a:t>započeti</a:t>
          </a:r>
          <a:r>
            <a:rPr lang="en-US" sz="1800" kern="1200"/>
            <a:t> </a:t>
          </a:r>
          <a:r>
            <a:rPr lang="en-US" sz="1800" kern="1200" err="1"/>
            <a:t>prije</a:t>
          </a:r>
          <a:r>
            <a:rPr lang="en-US" sz="1800" kern="1200"/>
            <a:t> </a:t>
          </a:r>
          <a:r>
            <a:rPr lang="en-US" sz="1800" kern="1200" err="1"/>
            <a:t>datuma</a:t>
          </a:r>
          <a:r>
            <a:rPr lang="en-US" sz="1800" kern="1200"/>
            <a:t> </a:t>
          </a:r>
          <a:r>
            <a:rPr lang="en-US" sz="1800" kern="1200" err="1"/>
            <a:t>predaje</a:t>
          </a:r>
          <a:r>
            <a:rPr lang="en-US" sz="1800" kern="1200"/>
            <a:t> </a:t>
          </a:r>
          <a:r>
            <a:rPr lang="en-US" sz="1800" kern="1200" err="1"/>
            <a:t>projektnog</a:t>
          </a:r>
          <a:r>
            <a:rPr lang="en-US" sz="1800" kern="1200"/>
            <a:t> </a:t>
          </a:r>
          <a:r>
            <a:rPr lang="en-US" sz="1800" kern="1200" err="1"/>
            <a:t>prijedloga</a:t>
          </a:r>
          <a:r>
            <a:rPr lang="en-US" sz="1800" kern="1200"/>
            <a:t> i mora </a:t>
          </a:r>
          <a:r>
            <a:rPr lang="en-US" sz="1800" kern="1200" err="1"/>
            <a:t>završiti</a:t>
          </a:r>
          <a:r>
            <a:rPr lang="en-US" sz="1800" kern="1200"/>
            <a:t> </a:t>
          </a:r>
          <a:r>
            <a:rPr lang="en-US" sz="1800" kern="1200" err="1"/>
            <a:t>najkasnije</a:t>
          </a:r>
          <a:r>
            <a:rPr lang="en-US" sz="1800" kern="1200"/>
            <a:t> u </a:t>
          </a:r>
          <a:r>
            <a:rPr lang="en-US" sz="1800" kern="1200" err="1"/>
            <a:t>roku</a:t>
          </a:r>
          <a:r>
            <a:rPr lang="en-US" sz="1800" kern="1200"/>
            <a:t> od 18 </a:t>
          </a:r>
          <a:r>
            <a:rPr lang="en-US" sz="1800" kern="1200" err="1"/>
            <a:t>mjeseci</a:t>
          </a:r>
          <a:r>
            <a:rPr lang="en-US" sz="1800" kern="1200"/>
            <a:t>.</a:t>
          </a:r>
        </a:p>
      </dsp:txBody>
      <dsp:txXfrm>
        <a:off x="339211" y="76661"/>
        <a:ext cx="4160963" cy="2435949"/>
      </dsp:txXfrm>
    </dsp:sp>
    <dsp:sp modelId="{031C72CF-8D2E-442B-ACE5-E2FF5DB6E295}">
      <dsp:nvSpPr>
        <dsp:cNvPr id="0" name=""/>
        <dsp:cNvSpPr/>
      </dsp:nvSpPr>
      <dsp:spPr>
        <a:xfrm>
          <a:off x="4955464" y="759881"/>
          <a:ext cx="914257" cy="106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4955464" y="973783"/>
        <a:ext cx="639980" cy="641704"/>
      </dsp:txXfrm>
    </dsp:sp>
    <dsp:sp modelId="{722BD62E-ED38-4EB1-ADD6-B2C26F7BDB1F}">
      <dsp:nvSpPr>
        <dsp:cNvPr id="0" name=""/>
        <dsp:cNvSpPr/>
      </dsp:nvSpPr>
      <dsp:spPr>
        <a:xfrm>
          <a:off x="6300975" y="875"/>
          <a:ext cx="4312535" cy="2587521"/>
        </a:xfrm>
        <a:prstGeom prst="roundRect">
          <a:avLst>
            <a:gd name="adj" fmla="val 10000"/>
          </a:avLst>
        </a:prstGeom>
        <a:solidFill>
          <a:srgbClr val="48604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err="1"/>
            <a:t>Razdoblje</a:t>
          </a:r>
          <a:r>
            <a:rPr lang="en-US" sz="1800" kern="1200"/>
            <a:t> </a:t>
          </a:r>
          <a:r>
            <a:rPr lang="en-US" sz="1800" kern="1200" err="1"/>
            <a:t>prihvatljivosti</a:t>
          </a:r>
          <a:r>
            <a:rPr lang="en-US" sz="1800" kern="1200"/>
            <a:t> </a:t>
          </a:r>
          <a:r>
            <a:rPr lang="en-US" sz="1800" kern="1200" err="1"/>
            <a:t>izdataka</a:t>
          </a:r>
          <a:r>
            <a:rPr lang="en-US" sz="1800" kern="1200"/>
            <a:t> </a:t>
          </a:r>
          <a:r>
            <a:rPr lang="en-US" sz="1800" kern="1200" err="1"/>
            <a:t>započinje</a:t>
          </a:r>
          <a:r>
            <a:rPr lang="en-US" sz="1800" kern="1200"/>
            <a:t> </a:t>
          </a:r>
          <a:r>
            <a:rPr lang="en-US" sz="1800" kern="1200" err="1"/>
            <a:t>danom</a:t>
          </a:r>
          <a:r>
            <a:rPr lang="en-US" sz="1800" kern="1200"/>
            <a:t> </a:t>
          </a:r>
          <a:r>
            <a:rPr lang="en-US" sz="1800" kern="1200" err="1"/>
            <a:t>početka</a:t>
          </a:r>
          <a:r>
            <a:rPr lang="en-US" sz="1800" kern="1200"/>
            <a:t> </a:t>
          </a:r>
          <a:r>
            <a:rPr lang="en-US" sz="1800" kern="1200" err="1"/>
            <a:t>razdoblja</a:t>
          </a:r>
          <a:r>
            <a:rPr lang="en-US" sz="1800" kern="1200"/>
            <a:t> </a:t>
          </a:r>
          <a:r>
            <a:rPr lang="en-US" sz="1800" kern="1200" err="1"/>
            <a:t>provedbe</a:t>
          </a:r>
          <a:r>
            <a:rPr lang="en-US" sz="1800" kern="1200"/>
            <a:t> </a:t>
          </a:r>
          <a:r>
            <a:rPr lang="en-US" sz="1800" kern="1200" err="1"/>
            <a:t>projekta</a:t>
          </a:r>
          <a:r>
            <a:rPr lang="en-US" sz="1800" kern="1200"/>
            <a:t>, a </a:t>
          </a:r>
          <a:r>
            <a:rPr lang="en-US" sz="1800" kern="1200" err="1"/>
            <a:t>završava</a:t>
          </a:r>
          <a:r>
            <a:rPr lang="en-US" sz="1800" kern="1200"/>
            <a:t> 30 (</a:t>
          </a:r>
          <a:r>
            <a:rPr lang="en-US" sz="1800" kern="1200" err="1"/>
            <a:t>trideset</a:t>
          </a:r>
          <a:r>
            <a:rPr lang="en-US" sz="1800" kern="1200"/>
            <a:t>) dana </a:t>
          </a:r>
          <a:r>
            <a:rPr lang="en-US" sz="1800" kern="1200" err="1"/>
            <a:t>nakon</a:t>
          </a:r>
          <a:r>
            <a:rPr lang="en-US" sz="1800" kern="1200"/>
            <a:t> </a:t>
          </a:r>
          <a:r>
            <a:rPr lang="en-US" sz="1800" kern="1200" err="1"/>
            <a:t>završetka</a:t>
          </a:r>
          <a:r>
            <a:rPr lang="en-US" sz="1800" kern="1200"/>
            <a:t> </a:t>
          </a:r>
          <a:r>
            <a:rPr lang="en-US" sz="1800" kern="1200" err="1"/>
            <a:t>razdoblja</a:t>
          </a:r>
          <a:r>
            <a:rPr lang="en-US" sz="1800" kern="1200"/>
            <a:t> </a:t>
          </a:r>
          <a:r>
            <a:rPr lang="en-US" sz="1800" kern="1200" err="1"/>
            <a:t>provedbe</a:t>
          </a:r>
          <a:r>
            <a:rPr lang="en-US" sz="1800" kern="1200"/>
            <a:t> </a:t>
          </a:r>
          <a:r>
            <a:rPr lang="en-US" sz="1800" kern="1200" err="1"/>
            <a:t>projekta</a:t>
          </a:r>
          <a:r>
            <a:rPr lang="en-US" sz="1800" kern="1200"/>
            <a:t>. </a:t>
          </a:r>
        </a:p>
      </dsp:txBody>
      <dsp:txXfrm>
        <a:off x="6376761" y="76661"/>
        <a:ext cx="4160963" cy="24359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3056573D-7108-4083-B952-2B073C945C02}" type="datetimeFigureOut">
              <a:rPr lang="en-US" smtClean="0"/>
              <a:t>1/31/2025</a:t>
            </a:fld>
            <a:endParaRPr lang="en-US"/>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239E51E4-4F99-4F19-BE74-42119CB9A107}" type="slidenum">
              <a:rPr lang="en-US" smtClean="0"/>
              <a:t>‹#›</a:t>
            </a:fld>
            <a:endParaRPr lang="en-US"/>
          </a:p>
        </p:txBody>
      </p:sp>
    </p:spTree>
    <p:extLst>
      <p:ext uri="{BB962C8B-B14F-4D97-AF65-F5344CB8AC3E}">
        <p14:creationId xmlns:p14="http://schemas.microsoft.com/office/powerpoint/2010/main" val="18959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a:t>
            </a:fld>
            <a:endParaRPr lang="en-US"/>
          </a:p>
        </p:txBody>
      </p:sp>
    </p:spTree>
    <p:extLst>
      <p:ext uri="{BB962C8B-B14F-4D97-AF65-F5344CB8AC3E}">
        <p14:creationId xmlns:p14="http://schemas.microsoft.com/office/powerpoint/2010/main" val="143080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10</a:t>
            </a:fld>
            <a:endParaRPr lang="en-US"/>
          </a:p>
        </p:txBody>
      </p:sp>
    </p:spTree>
    <p:extLst>
      <p:ext uri="{BB962C8B-B14F-4D97-AF65-F5344CB8AC3E}">
        <p14:creationId xmlns:p14="http://schemas.microsoft.com/office/powerpoint/2010/main" val="41154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11</a:t>
            </a:fld>
            <a:endParaRPr lang="en-US"/>
          </a:p>
        </p:txBody>
      </p:sp>
    </p:spTree>
    <p:extLst>
      <p:ext uri="{BB962C8B-B14F-4D97-AF65-F5344CB8AC3E}">
        <p14:creationId xmlns:p14="http://schemas.microsoft.com/office/powerpoint/2010/main" val="330725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B80B-DE40-2E5E-E1F5-BA4D7C9F3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92596-F11F-084C-435F-B364C113F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FB387-3EE5-77F5-280B-BD574D5DB8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1C7269-CBC4-F894-008B-8777A5BBFB27}"/>
              </a:ext>
            </a:extLst>
          </p:cNvPr>
          <p:cNvSpPr>
            <a:spLocks noGrp="1"/>
          </p:cNvSpPr>
          <p:nvPr>
            <p:ph type="sldNum" sz="quarter" idx="5"/>
          </p:nvPr>
        </p:nvSpPr>
        <p:spPr/>
        <p:txBody>
          <a:bodyPr/>
          <a:lstStyle/>
          <a:p>
            <a:fld id="{239E51E4-4F99-4F19-BE74-42119CB9A107}" type="slidenum">
              <a:rPr lang="en-US" smtClean="0"/>
              <a:t>12</a:t>
            </a:fld>
            <a:endParaRPr lang="en-US"/>
          </a:p>
        </p:txBody>
      </p:sp>
    </p:spTree>
    <p:extLst>
      <p:ext uri="{BB962C8B-B14F-4D97-AF65-F5344CB8AC3E}">
        <p14:creationId xmlns:p14="http://schemas.microsoft.com/office/powerpoint/2010/main" val="385389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13</a:t>
            </a:fld>
            <a:endParaRPr lang="en-US"/>
          </a:p>
        </p:txBody>
      </p:sp>
    </p:spTree>
    <p:extLst>
      <p:ext uri="{BB962C8B-B14F-4D97-AF65-F5344CB8AC3E}">
        <p14:creationId xmlns:p14="http://schemas.microsoft.com/office/powerpoint/2010/main" val="416330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14</a:t>
            </a:fld>
            <a:endParaRPr lang="en-US"/>
          </a:p>
        </p:txBody>
      </p:sp>
    </p:spTree>
    <p:extLst>
      <p:ext uri="{BB962C8B-B14F-4D97-AF65-F5344CB8AC3E}">
        <p14:creationId xmlns:p14="http://schemas.microsoft.com/office/powerpoint/2010/main" val="727146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15</a:t>
            </a:fld>
            <a:endParaRPr lang="en-US"/>
          </a:p>
        </p:txBody>
      </p:sp>
    </p:spTree>
    <p:extLst>
      <p:ext uri="{BB962C8B-B14F-4D97-AF65-F5344CB8AC3E}">
        <p14:creationId xmlns:p14="http://schemas.microsoft.com/office/powerpoint/2010/main" val="104102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39B7-3EB9-9BA2-F5D2-76B6F9BE0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13241-5E10-A96D-8320-E151555FC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0329A-CEBA-4014-2E0F-36F6459FA8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EC561D-C993-8FC9-0DB8-F79DC08AEC8F}"/>
              </a:ext>
            </a:extLst>
          </p:cNvPr>
          <p:cNvSpPr>
            <a:spLocks noGrp="1"/>
          </p:cNvSpPr>
          <p:nvPr>
            <p:ph type="sldNum" sz="quarter" idx="5"/>
          </p:nvPr>
        </p:nvSpPr>
        <p:spPr/>
        <p:txBody>
          <a:bodyPr/>
          <a:lstStyle/>
          <a:p>
            <a:fld id="{239E51E4-4F99-4F19-BE74-42119CB9A107}" type="slidenum">
              <a:rPr lang="en-US" smtClean="0"/>
              <a:t>16</a:t>
            </a:fld>
            <a:endParaRPr lang="en-US"/>
          </a:p>
        </p:txBody>
      </p:sp>
    </p:spTree>
    <p:extLst>
      <p:ext uri="{BB962C8B-B14F-4D97-AF65-F5344CB8AC3E}">
        <p14:creationId xmlns:p14="http://schemas.microsoft.com/office/powerpoint/2010/main" val="242683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55140-27CB-2434-BFC3-6E2078DEA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0C766-B4EA-8C8B-CF65-18043116A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091AA-950C-FFB9-8486-4B5EE08B74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057A89-B258-D40A-A34A-8F9880F4A1B1}"/>
              </a:ext>
            </a:extLst>
          </p:cNvPr>
          <p:cNvSpPr>
            <a:spLocks noGrp="1"/>
          </p:cNvSpPr>
          <p:nvPr>
            <p:ph type="sldNum" sz="quarter" idx="5"/>
          </p:nvPr>
        </p:nvSpPr>
        <p:spPr/>
        <p:txBody>
          <a:bodyPr/>
          <a:lstStyle/>
          <a:p>
            <a:fld id="{239E51E4-4F99-4F19-BE74-42119CB9A107}" type="slidenum">
              <a:rPr lang="en-US" smtClean="0"/>
              <a:t>17</a:t>
            </a:fld>
            <a:endParaRPr lang="en-US"/>
          </a:p>
        </p:txBody>
      </p:sp>
    </p:spTree>
    <p:extLst>
      <p:ext uri="{BB962C8B-B14F-4D97-AF65-F5344CB8AC3E}">
        <p14:creationId xmlns:p14="http://schemas.microsoft.com/office/powerpoint/2010/main" val="3783915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18</a:t>
            </a:fld>
            <a:endParaRPr lang="en-US"/>
          </a:p>
        </p:txBody>
      </p:sp>
    </p:spTree>
    <p:extLst>
      <p:ext uri="{BB962C8B-B14F-4D97-AF65-F5344CB8AC3E}">
        <p14:creationId xmlns:p14="http://schemas.microsoft.com/office/powerpoint/2010/main" val="4750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81E12-5AA0-8996-185C-54AC1A087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429C3-6F7C-8C76-F17E-3330ADC9D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044FB-CD34-02E2-5423-63855BD0B83F}"/>
              </a:ext>
            </a:extLst>
          </p:cNvPr>
          <p:cNvSpPr>
            <a:spLocks noGrp="1"/>
          </p:cNvSpPr>
          <p:nvPr>
            <p:ph type="body" idx="1"/>
          </p:nvPr>
        </p:nvSpPr>
        <p:spPr/>
        <p:txBody>
          <a:bodyPr/>
          <a:lstStyle/>
          <a:p>
            <a:endParaRPr lang="hr-HR"/>
          </a:p>
        </p:txBody>
      </p:sp>
      <p:sp>
        <p:nvSpPr>
          <p:cNvPr id="4" name="Slide Number Placeholder 3">
            <a:extLst>
              <a:ext uri="{FF2B5EF4-FFF2-40B4-BE49-F238E27FC236}">
                <a16:creationId xmlns:a16="http://schemas.microsoft.com/office/drawing/2014/main" id="{702D6F82-48D8-387F-8BA8-2D93CDB930CE}"/>
              </a:ext>
            </a:extLst>
          </p:cNvPr>
          <p:cNvSpPr>
            <a:spLocks noGrp="1"/>
          </p:cNvSpPr>
          <p:nvPr>
            <p:ph type="sldNum" sz="quarter" idx="5"/>
          </p:nvPr>
        </p:nvSpPr>
        <p:spPr/>
        <p:txBody>
          <a:bodyPr/>
          <a:lstStyle/>
          <a:p>
            <a:fld id="{239E51E4-4F99-4F19-BE74-42119CB9A107}" type="slidenum">
              <a:rPr lang="en-US" smtClean="0"/>
              <a:t>19</a:t>
            </a:fld>
            <a:endParaRPr lang="en-US"/>
          </a:p>
        </p:txBody>
      </p:sp>
    </p:spTree>
    <p:extLst>
      <p:ext uri="{BB962C8B-B14F-4D97-AF65-F5344CB8AC3E}">
        <p14:creationId xmlns:p14="http://schemas.microsoft.com/office/powerpoint/2010/main" val="42770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a:t>
            </a:fld>
            <a:endParaRPr lang="en-US"/>
          </a:p>
        </p:txBody>
      </p:sp>
    </p:spTree>
    <p:extLst>
      <p:ext uri="{BB962C8B-B14F-4D97-AF65-F5344CB8AC3E}">
        <p14:creationId xmlns:p14="http://schemas.microsoft.com/office/powerpoint/2010/main" val="69115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9BB52-B6BC-31ED-AE39-7F7990E5A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6EA6A-EA63-D514-71A2-1CDBA977E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34269-7190-145C-0A06-337477179980}"/>
              </a:ext>
            </a:extLst>
          </p:cNvPr>
          <p:cNvSpPr>
            <a:spLocks noGrp="1"/>
          </p:cNvSpPr>
          <p:nvPr>
            <p:ph type="body" idx="1"/>
          </p:nvPr>
        </p:nvSpPr>
        <p:spPr/>
        <p:txBody>
          <a:bodyPr/>
          <a:lstStyle/>
          <a:p>
            <a:endParaRPr lang="hr-HR"/>
          </a:p>
        </p:txBody>
      </p:sp>
      <p:sp>
        <p:nvSpPr>
          <p:cNvPr id="4" name="Slide Number Placeholder 3">
            <a:extLst>
              <a:ext uri="{FF2B5EF4-FFF2-40B4-BE49-F238E27FC236}">
                <a16:creationId xmlns:a16="http://schemas.microsoft.com/office/drawing/2014/main" id="{D7328847-48B1-0993-ED15-7E3F96470FB8}"/>
              </a:ext>
            </a:extLst>
          </p:cNvPr>
          <p:cNvSpPr>
            <a:spLocks noGrp="1"/>
          </p:cNvSpPr>
          <p:nvPr>
            <p:ph type="sldNum" sz="quarter" idx="5"/>
          </p:nvPr>
        </p:nvSpPr>
        <p:spPr/>
        <p:txBody>
          <a:bodyPr/>
          <a:lstStyle/>
          <a:p>
            <a:fld id="{239E51E4-4F99-4F19-BE74-42119CB9A107}" type="slidenum">
              <a:rPr lang="en-US" smtClean="0"/>
              <a:t>20</a:t>
            </a:fld>
            <a:endParaRPr lang="en-US"/>
          </a:p>
        </p:txBody>
      </p:sp>
    </p:spTree>
    <p:extLst>
      <p:ext uri="{BB962C8B-B14F-4D97-AF65-F5344CB8AC3E}">
        <p14:creationId xmlns:p14="http://schemas.microsoft.com/office/powerpoint/2010/main" val="137966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21</a:t>
            </a:fld>
            <a:endParaRPr lang="en-US"/>
          </a:p>
        </p:txBody>
      </p:sp>
    </p:spTree>
    <p:extLst>
      <p:ext uri="{BB962C8B-B14F-4D97-AF65-F5344CB8AC3E}">
        <p14:creationId xmlns:p14="http://schemas.microsoft.com/office/powerpoint/2010/main" val="396764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22</a:t>
            </a:fld>
            <a:endParaRPr lang="en-US"/>
          </a:p>
        </p:txBody>
      </p:sp>
    </p:spTree>
    <p:extLst>
      <p:ext uri="{BB962C8B-B14F-4D97-AF65-F5344CB8AC3E}">
        <p14:creationId xmlns:p14="http://schemas.microsoft.com/office/powerpoint/2010/main" val="233906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5171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24</a:t>
            </a:fld>
            <a:endParaRPr lang="en-US"/>
          </a:p>
        </p:txBody>
      </p:sp>
    </p:spTree>
    <p:extLst>
      <p:ext uri="{BB962C8B-B14F-4D97-AF65-F5344CB8AC3E}">
        <p14:creationId xmlns:p14="http://schemas.microsoft.com/office/powerpoint/2010/main" val="3439268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1E091-C248-7CD2-790D-AB021C699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92BE1-3B98-B415-A917-E5638BEDA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C3460-D3F4-9669-58F7-78E29B75B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25C4D6-FEBC-C2D2-A2C6-2130310F0B2F}"/>
              </a:ext>
            </a:extLst>
          </p:cNvPr>
          <p:cNvSpPr>
            <a:spLocks noGrp="1"/>
          </p:cNvSpPr>
          <p:nvPr>
            <p:ph type="sldNum" sz="quarter" idx="5"/>
          </p:nvPr>
        </p:nvSpPr>
        <p:spPr/>
        <p:txBody>
          <a:bodyPr/>
          <a:lstStyle/>
          <a:p>
            <a:fld id="{239E51E4-4F99-4F19-BE74-42119CB9A107}" type="slidenum">
              <a:rPr lang="en-US" smtClean="0"/>
              <a:t>25</a:t>
            </a:fld>
            <a:endParaRPr lang="en-US"/>
          </a:p>
        </p:txBody>
      </p:sp>
    </p:spTree>
    <p:extLst>
      <p:ext uri="{BB962C8B-B14F-4D97-AF65-F5344CB8AC3E}">
        <p14:creationId xmlns:p14="http://schemas.microsoft.com/office/powerpoint/2010/main" val="695592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173D5-F68E-D70F-2904-4B435B01B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B63A0-55FB-8D0D-6A2C-F4829553B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941AF-50FC-31A0-C989-0D1C7EC9CE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0B3D5D-64F4-D9C1-697E-E27198AC18F0}"/>
              </a:ext>
            </a:extLst>
          </p:cNvPr>
          <p:cNvSpPr>
            <a:spLocks noGrp="1"/>
          </p:cNvSpPr>
          <p:nvPr>
            <p:ph type="sldNum" sz="quarter" idx="5"/>
          </p:nvPr>
        </p:nvSpPr>
        <p:spPr/>
        <p:txBody>
          <a:bodyPr/>
          <a:lstStyle/>
          <a:p>
            <a:fld id="{239E51E4-4F99-4F19-BE74-42119CB9A107}" type="slidenum">
              <a:rPr lang="en-US" smtClean="0"/>
              <a:t>26</a:t>
            </a:fld>
            <a:endParaRPr lang="en-US"/>
          </a:p>
        </p:txBody>
      </p:sp>
    </p:spTree>
    <p:extLst>
      <p:ext uri="{BB962C8B-B14F-4D97-AF65-F5344CB8AC3E}">
        <p14:creationId xmlns:p14="http://schemas.microsoft.com/office/powerpoint/2010/main" val="1382037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6AE6A-E1D6-2D52-0E0E-7B79B2F99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50191-2422-E377-0F0A-CEAB4B0B6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5813A-E316-9565-6921-E4719898BF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9DE06A-57DF-E0D7-15F4-21C41498FE71}"/>
              </a:ext>
            </a:extLst>
          </p:cNvPr>
          <p:cNvSpPr>
            <a:spLocks noGrp="1"/>
          </p:cNvSpPr>
          <p:nvPr>
            <p:ph type="sldNum" sz="quarter" idx="5"/>
          </p:nvPr>
        </p:nvSpPr>
        <p:spPr/>
        <p:txBody>
          <a:bodyPr/>
          <a:lstStyle/>
          <a:p>
            <a:fld id="{239E51E4-4F99-4F19-BE74-42119CB9A107}" type="slidenum">
              <a:rPr lang="en-US" smtClean="0"/>
              <a:t>27</a:t>
            </a:fld>
            <a:endParaRPr lang="en-US"/>
          </a:p>
        </p:txBody>
      </p:sp>
    </p:spTree>
    <p:extLst>
      <p:ext uri="{BB962C8B-B14F-4D97-AF65-F5344CB8AC3E}">
        <p14:creationId xmlns:p14="http://schemas.microsoft.com/office/powerpoint/2010/main" val="2379033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5EF3-AB4E-BF26-D906-609D21F28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4D750-4912-0FFF-2F89-12AE3812C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E0167-84D5-B675-E35C-B5EDC59B65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69DDBC-45B6-84CC-57B8-8070A7ACDAEC}"/>
              </a:ext>
            </a:extLst>
          </p:cNvPr>
          <p:cNvSpPr>
            <a:spLocks noGrp="1"/>
          </p:cNvSpPr>
          <p:nvPr>
            <p:ph type="sldNum" sz="quarter" idx="5"/>
          </p:nvPr>
        </p:nvSpPr>
        <p:spPr/>
        <p:txBody>
          <a:bodyPr/>
          <a:lstStyle/>
          <a:p>
            <a:fld id="{239E51E4-4F99-4F19-BE74-42119CB9A107}" type="slidenum">
              <a:rPr lang="en-US" smtClean="0"/>
              <a:t>28</a:t>
            </a:fld>
            <a:endParaRPr lang="en-US"/>
          </a:p>
        </p:txBody>
      </p:sp>
    </p:spTree>
    <p:extLst>
      <p:ext uri="{BB962C8B-B14F-4D97-AF65-F5344CB8AC3E}">
        <p14:creationId xmlns:p14="http://schemas.microsoft.com/office/powerpoint/2010/main" val="3015075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29</a:t>
            </a:fld>
            <a:endParaRPr lang="en-US"/>
          </a:p>
        </p:txBody>
      </p:sp>
    </p:spTree>
    <p:extLst>
      <p:ext uri="{BB962C8B-B14F-4D97-AF65-F5344CB8AC3E}">
        <p14:creationId xmlns:p14="http://schemas.microsoft.com/office/powerpoint/2010/main" val="49490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3</a:t>
            </a:fld>
            <a:endParaRPr lang="en-US"/>
          </a:p>
        </p:txBody>
      </p:sp>
    </p:spTree>
    <p:extLst>
      <p:ext uri="{BB962C8B-B14F-4D97-AF65-F5344CB8AC3E}">
        <p14:creationId xmlns:p14="http://schemas.microsoft.com/office/powerpoint/2010/main" val="3074445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E89B-5D08-052E-2380-A90E4B2B6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AB193-A217-167B-FE55-57041EFC9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7D94C-6372-2489-CE74-3B62D7C63D2B}"/>
              </a:ext>
            </a:extLst>
          </p:cNvPr>
          <p:cNvSpPr>
            <a:spLocks noGrp="1"/>
          </p:cNvSpPr>
          <p:nvPr>
            <p:ph type="body" idx="1"/>
          </p:nvPr>
        </p:nvSpPr>
        <p:spPr/>
        <p:txBody>
          <a:bodyPr/>
          <a:lstStyle/>
          <a:p>
            <a:pPr>
              <a:lnSpc>
                <a:spcPct val="107000"/>
              </a:lnSpc>
              <a:spcAft>
                <a:spcPts val="800"/>
              </a:spcAft>
            </a:pPr>
            <a:endParaRPr lang="hr-HR"/>
          </a:p>
        </p:txBody>
      </p:sp>
      <p:sp>
        <p:nvSpPr>
          <p:cNvPr id="4" name="Slide Number Placeholder 3">
            <a:extLst>
              <a:ext uri="{FF2B5EF4-FFF2-40B4-BE49-F238E27FC236}">
                <a16:creationId xmlns:a16="http://schemas.microsoft.com/office/drawing/2014/main" id="{F5CA95ED-178B-2D92-15A6-B3A433B0242F}"/>
              </a:ext>
            </a:extLst>
          </p:cNvPr>
          <p:cNvSpPr>
            <a:spLocks noGrp="1"/>
          </p:cNvSpPr>
          <p:nvPr>
            <p:ph type="sldNum" sz="quarter" idx="5"/>
          </p:nvPr>
        </p:nvSpPr>
        <p:spPr/>
        <p:txBody>
          <a:bodyPr/>
          <a:lstStyle/>
          <a:p>
            <a:fld id="{239E51E4-4F99-4F19-BE74-42119CB9A107}" type="slidenum">
              <a:rPr lang="en-US" smtClean="0"/>
              <a:t>30</a:t>
            </a:fld>
            <a:endParaRPr lang="en-US"/>
          </a:p>
        </p:txBody>
      </p:sp>
    </p:spTree>
    <p:extLst>
      <p:ext uri="{BB962C8B-B14F-4D97-AF65-F5344CB8AC3E}">
        <p14:creationId xmlns:p14="http://schemas.microsoft.com/office/powerpoint/2010/main" val="1394684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C552-88D3-AA8A-572E-353F86EA2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73609-4E51-666F-6EC5-5B6565F93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42DEE-DB97-4808-DAF8-22B99998DBE8}"/>
              </a:ext>
            </a:extLst>
          </p:cNvPr>
          <p:cNvSpPr>
            <a:spLocks noGrp="1"/>
          </p:cNvSpPr>
          <p:nvPr>
            <p:ph type="body" idx="1"/>
          </p:nvPr>
        </p:nvSpPr>
        <p:spPr/>
        <p:txBody>
          <a:bodyPr/>
          <a:lstStyle/>
          <a:p>
            <a:pPr>
              <a:lnSpc>
                <a:spcPct val="107000"/>
              </a:lnSpc>
              <a:spcAft>
                <a:spcPts val="800"/>
              </a:spcAft>
            </a:pPr>
            <a:endParaRPr lang="hr-HR"/>
          </a:p>
        </p:txBody>
      </p:sp>
      <p:sp>
        <p:nvSpPr>
          <p:cNvPr id="4" name="Slide Number Placeholder 3">
            <a:extLst>
              <a:ext uri="{FF2B5EF4-FFF2-40B4-BE49-F238E27FC236}">
                <a16:creationId xmlns:a16="http://schemas.microsoft.com/office/drawing/2014/main" id="{69B0C18F-3693-0206-054E-1B44EA167C18}"/>
              </a:ext>
            </a:extLst>
          </p:cNvPr>
          <p:cNvSpPr>
            <a:spLocks noGrp="1"/>
          </p:cNvSpPr>
          <p:nvPr>
            <p:ph type="sldNum" sz="quarter" idx="5"/>
          </p:nvPr>
        </p:nvSpPr>
        <p:spPr/>
        <p:txBody>
          <a:bodyPr/>
          <a:lstStyle/>
          <a:p>
            <a:fld id="{239E51E4-4F99-4F19-BE74-42119CB9A107}" type="slidenum">
              <a:rPr lang="en-US" smtClean="0"/>
              <a:t>31</a:t>
            </a:fld>
            <a:endParaRPr lang="en-US"/>
          </a:p>
        </p:txBody>
      </p:sp>
    </p:spTree>
    <p:extLst>
      <p:ext uri="{BB962C8B-B14F-4D97-AF65-F5344CB8AC3E}">
        <p14:creationId xmlns:p14="http://schemas.microsoft.com/office/powerpoint/2010/main" val="4197596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D740-B5FE-EB99-B760-AB12D8175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DA435-E954-4BCF-D127-E981D5B93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46690-400E-75EE-399C-2CA9AEC91454}"/>
              </a:ext>
            </a:extLst>
          </p:cNvPr>
          <p:cNvSpPr>
            <a:spLocks noGrp="1"/>
          </p:cNvSpPr>
          <p:nvPr>
            <p:ph type="body" idx="1"/>
          </p:nvPr>
        </p:nvSpPr>
        <p:spPr/>
        <p:txBody>
          <a:bodyPr/>
          <a:lstStyle/>
          <a:p>
            <a:pPr>
              <a:lnSpc>
                <a:spcPct val="107000"/>
              </a:lnSpc>
              <a:spcAft>
                <a:spcPts val="800"/>
              </a:spcAft>
            </a:pPr>
            <a:endParaRPr lang="hr-HR"/>
          </a:p>
        </p:txBody>
      </p:sp>
      <p:sp>
        <p:nvSpPr>
          <p:cNvPr id="4" name="Slide Number Placeholder 3">
            <a:extLst>
              <a:ext uri="{FF2B5EF4-FFF2-40B4-BE49-F238E27FC236}">
                <a16:creationId xmlns:a16="http://schemas.microsoft.com/office/drawing/2014/main" id="{2CEB58C8-2FEB-3A86-5502-D20BE89CD5CF}"/>
              </a:ext>
            </a:extLst>
          </p:cNvPr>
          <p:cNvSpPr>
            <a:spLocks noGrp="1"/>
          </p:cNvSpPr>
          <p:nvPr>
            <p:ph type="sldNum" sz="quarter" idx="5"/>
          </p:nvPr>
        </p:nvSpPr>
        <p:spPr/>
        <p:txBody>
          <a:bodyPr/>
          <a:lstStyle/>
          <a:p>
            <a:fld id="{239E51E4-4F99-4F19-BE74-42119CB9A107}" type="slidenum">
              <a:rPr lang="en-US" smtClean="0"/>
              <a:t>32</a:t>
            </a:fld>
            <a:endParaRPr lang="en-US"/>
          </a:p>
        </p:txBody>
      </p:sp>
    </p:spTree>
    <p:extLst>
      <p:ext uri="{BB962C8B-B14F-4D97-AF65-F5344CB8AC3E}">
        <p14:creationId xmlns:p14="http://schemas.microsoft.com/office/powerpoint/2010/main" val="2819593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80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513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4</a:t>
            </a:fld>
            <a:endParaRPr lang="en-US"/>
          </a:p>
        </p:txBody>
      </p:sp>
    </p:spTree>
    <p:extLst>
      <p:ext uri="{BB962C8B-B14F-4D97-AF65-F5344CB8AC3E}">
        <p14:creationId xmlns:p14="http://schemas.microsoft.com/office/powerpoint/2010/main" val="1632537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5</a:t>
            </a:fld>
            <a:endParaRPr lang="en-US"/>
          </a:p>
        </p:txBody>
      </p:sp>
    </p:spTree>
    <p:extLst>
      <p:ext uri="{BB962C8B-B14F-4D97-AF65-F5344CB8AC3E}">
        <p14:creationId xmlns:p14="http://schemas.microsoft.com/office/powerpoint/2010/main" val="88838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004CD-2B36-DADA-8BF4-055D55867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E882F-0B4C-3418-DDD6-69F881A22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07F01-7F60-20E3-55E1-500060AD69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EAB79F-517A-F05A-4E8C-A88C9C3BD066}"/>
              </a:ext>
            </a:extLst>
          </p:cNvPr>
          <p:cNvSpPr>
            <a:spLocks noGrp="1"/>
          </p:cNvSpPr>
          <p:nvPr>
            <p:ph type="sldNum" sz="quarter" idx="5"/>
          </p:nvPr>
        </p:nvSpPr>
        <p:spPr/>
        <p:txBody>
          <a:bodyPr/>
          <a:lstStyle/>
          <a:p>
            <a:fld id="{239E51E4-4F99-4F19-BE74-42119CB9A107}" type="slidenum">
              <a:rPr lang="en-US" smtClean="0"/>
              <a:t>6</a:t>
            </a:fld>
            <a:endParaRPr lang="en-US"/>
          </a:p>
        </p:txBody>
      </p:sp>
    </p:spTree>
    <p:extLst>
      <p:ext uri="{BB962C8B-B14F-4D97-AF65-F5344CB8AC3E}">
        <p14:creationId xmlns:p14="http://schemas.microsoft.com/office/powerpoint/2010/main" val="363667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7</a:t>
            </a:fld>
            <a:endParaRPr lang="en-US"/>
          </a:p>
        </p:txBody>
      </p:sp>
    </p:spTree>
    <p:extLst>
      <p:ext uri="{BB962C8B-B14F-4D97-AF65-F5344CB8AC3E}">
        <p14:creationId xmlns:p14="http://schemas.microsoft.com/office/powerpoint/2010/main" val="184204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8</a:t>
            </a:fld>
            <a:endParaRPr lang="en-US"/>
          </a:p>
        </p:txBody>
      </p:sp>
    </p:spTree>
    <p:extLst>
      <p:ext uri="{BB962C8B-B14F-4D97-AF65-F5344CB8AC3E}">
        <p14:creationId xmlns:p14="http://schemas.microsoft.com/office/powerpoint/2010/main" val="23483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9</a:t>
            </a:fld>
            <a:endParaRPr lang="en-US"/>
          </a:p>
        </p:txBody>
      </p:sp>
    </p:spTree>
    <p:extLst>
      <p:ext uri="{BB962C8B-B14F-4D97-AF65-F5344CB8AC3E}">
        <p14:creationId xmlns:p14="http://schemas.microsoft.com/office/powerpoint/2010/main" val="357014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1/31/2025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7852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C12018-AE0B-45B3-8833-1C61B747ADFD}" type="datetime1">
              <a:rPr lang="en-US" smtClean="0"/>
              <a:t>1/31/2025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958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C874D72-DF44-407D-AEE5-0273DD00D922}" type="datetime1">
              <a:rPr lang="en-US" smtClean="0"/>
              <a:t>1/31/2025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7606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hasCustomPrompt="1"/>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pic>
        <p:nvPicPr>
          <p:cNvPr id="7" name="Picture 6"/>
          <p:cNvPicPr>
            <a:picLocks noChangeAspect="1"/>
          </p:cNvPicPr>
          <p:nvPr userDrawn="1"/>
        </p:nvPicPr>
        <p:blipFill>
          <a:blip r:embed="rId2"/>
          <a:stretch>
            <a:fillRect/>
          </a:stretch>
        </p:blipFill>
        <p:spPr>
          <a:xfrm>
            <a:off x="9178182" y="6122068"/>
            <a:ext cx="2242025" cy="735932"/>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9" name="Slik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1911939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p>
            <a:r>
              <a:rPr lang="hr-HR"/>
              <a:t>Kliknite da biste uredili stil naslova matrice</a:t>
            </a:r>
          </a:p>
        </p:txBody>
      </p:sp>
      <p:sp>
        <p:nvSpPr>
          <p:cNvPr id="3" name="Rezervirano mjesto sadržaja 2"/>
          <p:cNvSpPr>
            <a:spLocks noGrp="1"/>
          </p:cNvSpPr>
          <p:nvPr>
            <p:ph idx="1" hasCustomPrompt="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pic>
        <p:nvPicPr>
          <p:cNvPr id="7" name="Picture 6"/>
          <p:cNvPicPr>
            <a:picLocks noChangeAspect="1"/>
          </p:cNvPicPr>
          <p:nvPr userDrawn="1"/>
        </p:nvPicPr>
        <p:blipFill>
          <a:blip r:embed="rId2"/>
          <a:stretch>
            <a:fillRect/>
          </a:stretch>
        </p:blipFill>
        <p:spPr>
          <a:xfrm>
            <a:off x="9178182" y="6122068"/>
            <a:ext cx="2242025" cy="735932"/>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9" name="Slik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396463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pic>
        <p:nvPicPr>
          <p:cNvPr id="7" name="Picture 6"/>
          <p:cNvPicPr>
            <a:picLocks noChangeAspect="1"/>
          </p:cNvPicPr>
          <p:nvPr userDrawn="1"/>
        </p:nvPicPr>
        <p:blipFill>
          <a:blip r:embed="rId2"/>
          <a:stretch>
            <a:fillRect/>
          </a:stretch>
        </p:blipFill>
        <p:spPr>
          <a:xfrm>
            <a:off x="9178182" y="6122068"/>
            <a:ext cx="2242025" cy="735932"/>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9" name="Slik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1681289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p>
            <a:r>
              <a:rPr lang="hr-HR"/>
              <a:t>Kliknite da biste uredili stil naslova matrice</a:t>
            </a:r>
          </a:p>
        </p:txBody>
      </p:sp>
      <p:sp>
        <p:nvSpPr>
          <p:cNvPr id="3" name="Rezervirano mjesto sadržaja 2"/>
          <p:cNvSpPr>
            <a:spLocks noGrp="1"/>
          </p:cNvSpPr>
          <p:nvPr>
            <p:ph sz="half" idx="1" hasCustomPrompt="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p:cNvSpPr>
            <a:spLocks noGrp="1"/>
          </p:cNvSpPr>
          <p:nvPr>
            <p:ph sz="half" idx="2" hasCustomPrompt="1"/>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pic>
        <p:nvPicPr>
          <p:cNvPr id="8" name="Picture 6"/>
          <p:cNvPicPr>
            <a:picLocks noChangeAspect="1"/>
          </p:cNvPicPr>
          <p:nvPr userDrawn="1"/>
        </p:nvPicPr>
        <p:blipFill>
          <a:blip r:embed="rId2"/>
          <a:stretch>
            <a:fillRect/>
          </a:stretch>
        </p:blipFill>
        <p:spPr>
          <a:xfrm>
            <a:off x="9178182" y="6122068"/>
            <a:ext cx="2242025" cy="735932"/>
          </a:xfrm>
          <a:prstGeom prst="rect">
            <a:avLst/>
          </a:prstGeom>
        </p:spPr>
      </p:pic>
      <p:pic>
        <p:nvPicPr>
          <p:cNvPr id="9"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10" name="Slik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398174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839788" y="365125"/>
            <a:ext cx="10515600" cy="1325563"/>
          </a:xfrm>
        </p:spPr>
        <p:txBody>
          <a:bodyPr/>
          <a:lstStyle/>
          <a:p>
            <a:r>
              <a:rPr lang="hr-HR"/>
              <a:t>Kliknite da biste uredili stil naslova matrice</a:t>
            </a:r>
          </a:p>
        </p:txBody>
      </p:sp>
      <p:sp>
        <p:nvSpPr>
          <p:cNvPr id="3" name="Rezervirano mjesto teksta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p:cNvSpPr>
            <a:spLocks noGrp="1"/>
          </p:cNvSpPr>
          <p:nvPr>
            <p:ph sz="half" idx="2" hasCustomPrompt="1"/>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p:cNvSpPr>
            <a:spLocks noGrp="1"/>
          </p:cNvSpPr>
          <p:nvPr>
            <p:ph sz="quarter" idx="4" hasCustomPrompt="1"/>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pic>
        <p:nvPicPr>
          <p:cNvPr id="10" name="Picture 6"/>
          <p:cNvPicPr>
            <a:picLocks noChangeAspect="1"/>
          </p:cNvPicPr>
          <p:nvPr userDrawn="1"/>
        </p:nvPicPr>
        <p:blipFill>
          <a:blip r:embed="rId2"/>
          <a:stretch>
            <a:fillRect/>
          </a:stretch>
        </p:blipFill>
        <p:spPr>
          <a:xfrm>
            <a:off x="9178182" y="6122068"/>
            <a:ext cx="2242025" cy="735932"/>
          </a:xfrm>
          <a:prstGeom prst="rect">
            <a:avLst/>
          </a:prstGeom>
        </p:spPr>
      </p:pic>
      <p:pic>
        <p:nvPicPr>
          <p:cNvPr id="11"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12" name="Slik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242166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p>
            <a:r>
              <a:rPr lang="hr-HR"/>
              <a:t>Kliknite da biste uredili stil naslova matrice</a:t>
            </a:r>
          </a:p>
        </p:txBody>
      </p:sp>
      <p:pic>
        <p:nvPicPr>
          <p:cNvPr id="6" name="Picture 6"/>
          <p:cNvPicPr>
            <a:picLocks noChangeAspect="1"/>
          </p:cNvPicPr>
          <p:nvPr userDrawn="1"/>
        </p:nvPicPr>
        <p:blipFill>
          <a:blip r:embed="rId2"/>
          <a:stretch>
            <a:fillRect/>
          </a:stretch>
        </p:blipFill>
        <p:spPr>
          <a:xfrm>
            <a:off x="9178182" y="6122068"/>
            <a:ext cx="2242025" cy="735932"/>
          </a:xfrm>
          <a:prstGeom prst="rect">
            <a:avLst/>
          </a:prstGeom>
        </p:spPr>
      </p:pic>
      <p:pic>
        <p:nvPicPr>
          <p:cNvPr id="7"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8" name="Slik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1718767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tretch>
            <a:fillRect/>
          </a:stretch>
        </p:blipFill>
        <p:spPr>
          <a:xfrm>
            <a:off x="9178182" y="6122068"/>
            <a:ext cx="2242025" cy="735932"/>
          </a:xfrm>
          <a:prstGeom prst="rect">
            <a:avLst/>
          </a:prstGeom>
        </p:spPr>
      </p:pic>
      <p:pic>
        <p:nvPicPr>
          <p:cNvPr id="6"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7" name="Slik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1928751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pic>
        <p:nvPicPr>
          <p:cNvPr id="8" name="Picture 6"/>
          <p:cNvPicPr>
            <a:picLocks noChangeAspect="1"/>
          </p:cNvPicPr>
          <p:nvPr userDrawn="1"/>
        </p:nvPicPr>
        <p:blipFill>
          <a:blip r:embed="rId2"/>
          <a:stretch>
            <a:fillRect/>
          </a:stretch>
        </p:blipFill>
        <p:spPr>
          <a:xfrm>
            <a:off x="9178182" y="6122068"/>
            <a:ext cx="2242025" cy="735932"/>
          </a:xfrm>
          <a:prstGeom prst="rect">
            <a:avLst/>
          </a:prstGeom>
        </p:spPr>
      </p:pic>
      <p:pic>
        <p:nvPicPr>
          <p:cNvPr id="9"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10" name="Slik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3796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1/31/2025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57849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pic>
        <p:nvPicPr>
          <p:cNvPr id="8" name="Picture 6"/>
          <p:cNvPicPr>
            <a:picLocks noChangeAspect="1"/>
          </p:cNvPicPr>
          <p:nvPr userDrawn="1"/>
        </p:nvPicPr>
        <p:blipFill>
          <a:blip r:embed="rId2"/>
          <a:stretch>
            <a:fillRect/>
          </a:stretch>
        </p:blipFill>
        <p:spPr>
          <a:xfrm>
            <a:off x="9178182" y="6122068"/>
            <a:ext cx="2242025" cy="735932"/>
          </a:xfrm>
          <a:prstGeom prst="rect">
            <a:avLst/>
          </a:prstGeom>
        </p:spPr>
      </p:pic>
      <p:pic>
        <p:nvPicPr>
          <p:cNvPr id="9"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10" name="Slik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1664497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35E26-D032-441C-B6F0-7351890CA8D6}" type="datetimeFigureOut">
              <a:rPr lang="hr-HR" smtClean="0"/>
              <a:pPr/>
              <a:t>31.1.2025.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296CF6-DCA0-4F1D-9A38-19DF72F944D8}" type="slidenum">
              <a:rPr lang="hr-HR" smtClean="0"/>
              <a:pPr/>
              <a:t>‹#›</a:t>
            </a:fld>
            <a:endParaRPr lang="hr-HR"/>
          </a:p>
        </p:txBody>
      </p:sp>
    </p:spTree>
    <p:extLst>
      <p:ext uri="{BB962C8B-B14F-4D97-AF65-F5344CB8AC3E}">
        <p14:creationId xmlns:p14="http://schemas.microsoft.com/office/powerpoint/2010/main" val="3129428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D978B3-3958-CBBA-7C99-FF2B3498B0B1}"/>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A6E221C8-845E-1B87-7543-B5C4CF9AD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pic>
        <p:nvPicPr>
          <p:cNvPr id="7" name="Picture 6">
            <a:extLst>
              <a:ext uri="{FF2B5EF4-FFF2-40B4-BE49-F238E27FC236}">
                <a16:creationId xmlns:a16="http://schemas.microsoft.com/office/drawing/2014/main" id="{726FA914-4B52-BB9C-2675-20AB6D4AE3C7}"/>
              </a:ext>
            </a:extLst>
          </p:cNvPr>
          <p:cNvPicPr>
            <a:picLocks noChangeAspect="1"/>
          </p:cNvPicPr>
          <p:nvPr userDrawn="1"/>
        </p:nvPicPr>
        <p:blipFill>
          <a:blip r:embed="rId2"/>
          <a:stretch>
            <a:fillRect/>
          </a:stretch>
        </p:blipFill>
        <p:spPr>
          <a:xfrm>
            <a:off x="9178182" y="6122068"/>
            <a:ext cx="2242025" cy="735932"/>
          </a:xfrm>
          <a:prstGeom prst="rect">
            <a:avLst/>
          </a:prstGeom>
        </p:spPr>
      </p:pic>
      <p:pic>
        <p:nvPicPr>
          <p:cNvPr id="8" name="Picture 7">
            <a:extLst>
              <a:ext uri="{FF2B5EF4-FFF2-40B4-BE49-F238E27FC236}">
                <a16:creationId xmlns:a16="http://schemas.microsoft.com/office/drawing/2014/main" id="{D66268E2-476E-B054-8D8F-F7C9C911671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9" name="Slika 6">
            <a:extLst>
              <a:ext uri="{FF2B5EF4-FFF2-40B4-BE49-F238E27FC236}">
                <a16:creationId xmlns:a16="http://schemas.microsoft.com/office/drawing/2014/main" id="{815CAA3A-F702-1A68-BA9F-F2E162F5FD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144548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141A5B-DE16-47AD-46E3-509F116BD932}"/>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EF9B9E36-4714-5D39-B2EE-DCC3C1C00134}"/>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pic>
        <p:nvPicPr>
          <p:cNvPr id="7" name="Picture 6">
            <a:extLst>
              <a:ext uri="{FF2B5EF4-FFF2-40B4-BE49-F238E27FC236}">
                <a16:creationId xmlns:a16="http://schemas.microsoft.com/office/drawing/2014/main" id="{09F20BA3-F7A1-B739-F822-FE3E9F2CF1A4}"/>
              </a:ext>
            </a:extLst>
          </p:cNvPr>
          <p:cNvPicPr>
            <a:picLocks noChangeAspect="1"/>
          </p:cNvPicPr>
          <p:nvPr userDrawn="1"/>
        </p:nvPicPr>
        <p:blipFill>
          <a:blip r:embed="rId2"/>
          <a:stretch>
            <a:fillRect/>
          </a:stretch>
        </p:blipFill>
        <p:spPr>
          <a:xfrm>
            <a:off x="9178182" y="6122068"/>
            <a:ext cx="2242025" cy="735932"/>
          </a:xfrm>
          <a:prstGeom prst="rect">
            <a:avLst/>
          </a:prstGeom>
        </p:spPr>
      </p:pic>
      <p:pic>
        <p:nvPicPr>
          <p:cNvPr id="8" name="Picture 7">
            <a:extLst>
              <a:ext uri="{FF2B5EF4-FFF2-40B4-BE49-F238E27FC236}">
                <a16:creationId xmlns:a16="http://schemas.microsoft.com/office/drawing/2014/main" id="{DB12232A-7A4D-94E2-9AA2-1E5E26385DB9}"/>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9" name="Slika 6">
            <a:extLst>
              <a:ext uri="{FF2B5EF4-FFF2-40B4-BE49-F238E27FC236}">
                <a16:creationId xmlns:a16="http://schemas.microsoft.com/office/drawing/2014/main" id="{24084EF9-1027-7C4B-9804-BC29084910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3313425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E0C2DA-2441-5DD9-98E7-310FD185B4F3}"/>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A5BA7831-E9DE-64B5-EF8D-934EE97CE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pic>
        <p:nvPicPr>
          <p:cNvPr id="7" name="Picture 6">
            <a:extLst>
              <a:ext uri="{FF2B5EF4-FFF2-40B4-BE49-F238E27FC236}">
                <a16:creationId xmlns:a16="http://schemas.microsoft.com/office/drawing/2014/main" id="{33A554E3-21D7-F09B-EDFC-F21CCC20E6E4}"/>
              </a:ext>
            </a:extLst>
          </p:cNvPr>
          <p:cNvPicPr>
            <a:picLocks noChangeAspect="1"/>
          </p:cNvPicPr>
          <p:nvPr userDrawn="1"/>
        </p:nvPicPr>
        <p:blipFill>
          <a:blip r:embed="rId2"/>
          <a:stretch>
            <a:fillRect/>
          </a:stretch>
        </p:blipFill>
        <p:spPr>
          <a:xfrm>
            <a:off x="9178182" y="6122068"/>
            <a:ext cx="2242025" cy="735932"/>
          </a:xfrm>
          <a:prstGeom prst="rect">
            <a:avLst/>
          </a:prstGeom>
        </p:spPr>
      </p:pic>
      <p:pic>
        <p:nvPicPr>
          <p:cNvPr id="8" name="Picture 7">
            <a:extLst>
              <a:ext uri="{FF2B5EF4-FFF2-40B4-BE49-F238E27FC236}">
                <a16:creationId xmlns:a16="http://schemas.microsoft.com/office/drawing/2014/main" id="{6070BDB6-4267-830B-13CB-4C3684EFD63B}"/>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9" name="Slika 6">
            <a:extLst>
              <a:ext uri="{FF2B5EF4-FFF2-40B4-BE49-F238E27FC236}">
                <a16:creationId xmlns:a16="http://schemas.microsoft.com/office/drawing/2014/main" id="{2EB52C4A-AD01-F36C-8848-AC37E02BB2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2791320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F60799-1D35-A013-6A97-567AC6D4B8F2}"/>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E65B4EB1-C660-B13C-3C22-7B0C628420B1}"/>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C9615817-B731-610A-ED2F-4103C1F13238}"/>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pic>
        <p:nvPicPr>
          <p:cNvPr id="8" name="Picture 6">
            <a:extLst>
              <a:ext uri="{FF2B5EF4-FFF2-40B4-BE49-F238E27FC236}">
                <a16:creationId xmlns:a16="http://schemas.microsoft.com/office/drawing/2014/main" id="{EAF8C1BD-AB0B-B67E-DD6A-9369BD001377}"/>
              </a:ext>
            </a:extLst>
          </p:cNvPr>
          <p:cNvPicPr>
            <a:picLocks noChangeAspect="1"/>
          </p:cNvPicPr>
          <p:nvPr userDrawn="1"/>
        </p:nvPicPr>
        <p:blipFill>
          <a:blip r:embed="rId2"/>
          <a:stretch>
            <a:fillRect/>
          </a:stretch>
        </p:blipFill>
        <p:spPr>
          <a:xfrm>
            <a:off x="9178182" y="6122068"/>
            <a:ext cx="2242025" cy="735932"/>
          </a:xfrm>
          <a:prstGeom prst="rect">
            <a:avLst/>
          </a:prstGeom>
        </p:spPr>
      </p:pic>
      <p:pic>
        <p:nvPicPr>
          <p:cNvPr id="9" name="Picture 7">
            <a:extLst>
              <a:ext uri="{FF2B5EF4-FFF2-40B4-BE49-F238E27FC236}">
                <a16:creationId xmlns:a16="http://schemas.microsoft.com/office/drawing/2014/main" id="{79275E2F-669D-7E04-00BE-7667AEC90ED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10" name="Slika 6">
            <a:extLst>
              <a:ext uri="{FF2B5EF4-FFF2-40B4-BE49-F238E27FC236}">
                <a16:creationId xmlns:a16="http://schemas.microsoft.com/office/drawing/2014/main" id="{203FE000-60BC-B66D-2DE3-D4AA15E3F3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1347969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7BA1FF-8F72-B630-DF33-DC267131A42B}"/>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BAE9EB7-9107-486D-B2ED-09A98E0D1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C4D0A579-2734-9E41-778B-6D83DF4A904F}"/>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4E80E0CB-C0B8-1F05-9C7E-D85C5EAE33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1DE463DD-7F30-856A-2E5D-0D3B464B4637}"/>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pic>
        <p:nvPicPr>
          <p:cNvPr id="10" name="Picture 6">
            <a:extLst>
              <a:ext uri="{FF2B5EF4-FFF2-40B4-BE49-F238E27FC236}">
                <a16:creationId xmlns:a16="http://schemas.microsoft.com/office/drawing/2014/main" id="{EF737972-8733-5701-63E8-9EB555CC5931}"/>
              </a:ext>
            </a:extLst>
          </p:cNvPr>
          <p:cNvPicPr>
            <a:picLocks noChangeAspect="1"/>
          </p:cNvPicPr>
          <p:nvPr userDrawn="1"/>
        </p:nvPicPr>
        <p:blipFill>
          <a:blip r:embed="rId2"/>
          <a:stretch>
            <a:fillRect/>
          </a:stretch>
        </p:blipFill>
        <p:spPr>
          <a:xfrm>
            <a:off x="9178182" y="6122068"/>
            <a:ext cx="2242025" cy="735932"/>
          </a:xfrm>
          <a:prstGeom prst="rect">
            <a:avLst/>
          </a:prstGeom>
        </p:spPr>
      </p:pic>
      <p:pic>
        <p:nvPicPr>
          <p:cNvPr id="11" name="Picture 7">
            <a:extLst>
              <a:ext uri="{FF2B5EF4-FFF2-40B4-BE49-F238E27FC236}">
                <a16:creationId xmlns:a16="http://schemas.microsoft.com/office/drawing/2014/main" id="{4F05FE17-8289-7A1F-B375-0136ED4C8189}"/>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12" name="Slika 6">
            <a:extLst>
              <a:ext uri="{FF2B5EF4-FFF2-40B4-BE49-F238E27FC236}">
                <a16:creationId xmlns:a16="http://schemas.microsoft.com/office/drawing/2014/main" id="{02E6890A-B3CA-8C12-2C1B-F273375629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1493238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95CCD5-981A-99AF-B3EE-3AC902A4B29F}"/>
              </a:ext>
            </a:extLst>
          </p:cNvPr>
          <p:cNvSpPr>
            <a:spLocks noGrp="1"/>
          </p:cNvSpPr>
          <p:nvPr>
            <p:ph type="title"/>
          </p:nvPr>
        </p:nvSpPr>
        <p:spPr/>
        <p:txBody>
          <a:bodyPr/>
          <a:lstStyle/>
          <a:p>
            <a:r>
              <a:rPr lang="hr-HR"/>
              <a:t>Kliknite da biste uredili stil naslova matrice</a:t>
            </a:r>
          </a:p>
        </p:txBody>
      </p:sp>
      <p:pic>
        <p:nvPicPr>
          <p:cNvPr id="6" name="Picture 6">
            <a:extLst>
              <a:ext uri="{FF2B5EF4-FFF2-40B4-BE49-F238E27FC236}">
                <a16:creationId xmlns:a16="http://schemas.microsoft.com/office/drawing/2014/main" id="{93CFA29A-3606-E8BE-0C0F-8BF4035F72E6}"/>
              </a:ext>
            </a:extLst>
          </p:cNvPr>
          <p:cNvPicPr>
            <a:picLocks noChangeAspect="1"/>
          </p:cNvPicPr>
          <p:nvPr userDrawn="1"/>
        </p:nvPicPr>
        <p:blipFill>
          <a:blip r:embed="rId2"/>
          <a:stretch>
            <a:fillRect/>
          </a:stretch>
        </p:blipFill>
        <p:spPr>
          <a:xfrm>
            <a:off x="9178182" y="6122068"/>
            <a:ext cx="2242025" cy="735932"/>
          </a:xfrm>
          <a:prstGeom prst="rect">
            <a:avLst/>
          </a:prstGeom>
        </p:spPr>
      </p:pic>
      <p:pic>
        <p:nvPicPr>
          <p:cNvPr id="7" name="Picture 7">
            <a:extLst>
              <a:ext uri="{FF2B5EF4-FFF2-40B4-BE49-F238E27FC236}">
                <a16:creationId xmlns:a16="http://schemas.microsoft.com/office/drawing/2014/main" id="{E01241F2-CBE2-7727-E29F-EAD788668724}"/>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8" name="Slika 6">
            <a:extLst>
              <a:ext uri="{FF2B5EF4-FFF2-40B4-BE49-F238E27FC236}">
                <a16:creationId xmlns:a16="http://schemas.microsoft.com/office/drawing/2014/main" id="{43A81F2C-AEFF-F1F2-12FD-492E1277E8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2575057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EAE4752-14D3-EC35-2270-FFCBF5681B6D}"/>
              </a:ext>
            </a:extLst>
          </p:cNvPr>
          <p:cNvPicPr>
            <a:picLocks noChangeAspect="1"/>
          </p:cNvPicPr>
          <p:nvPr userDrawn="1"/>
        </p:nvPicPr>
        <p:blipFill>
          <a:blip r:embed="rId2"/>
          <a:stretch>
            <a:fillRect/>
          </a:stretch>
        </p:blipFill>
        <p:spPr>
          <a:xfrm>
            <a:off x="9178182" y="6122068"/>
            <a:ext cx="2242025" cy="735932"/>
          </a:xfrm>
          <a:prstGeom prst="rect">
            <a:avLst/>
          </a:prstGeom>
        </p:spPr>
      </p:pic>
      <p:pic>
        <p:nvPicPr>
          <p:cNvPr id="6" name="Picture 7">
            <a:extLst>
              <a:ext uri="{FF2B5EF4-FFF2-40B4-BE49-F238E27FC236}">
                <a16:creationId xmlns:a16="http://schemas.microsoft.com/office/drawing/2014/main" id="{6163F590-62C1-C0DD-B128-753613A4E53A}"/>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7" name="Slika 6">
            <a:extLst>
              <a:ext uri="{FF2B5EF4-FFF2-40B4-BE49-F238E27FC236}">
                <a16:creationId xmlns:a16="http://schemas.microsoft.com/office/drawing/2014/main" id="{59B97A58-8BCF-A00F-8DA7-11EA88C7CC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2047797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6C9EFE-16FA-1647-50BC-8A4E4F97409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FB9CAED7-BBBB-B7B6-DB8A-F6EEC90921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E97136F4-BCD5-423E-F82D-038161BF2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pic>
        <p:nvPicPr>
          <p:cNvPr id="8" name="Picture 6">
            <a:extLst>
              <a:ext uri="{FF2B5EF4-FFF2-40B4-BE49-F238E27FC236}">
                <a16:creationId xmlns:a16="http://schemas.microsoft.com/office/drawing/2014/main" id="{B3600C0E-71C7-3A70-6095-41D52933B4E6}"/>
              </a:ext>
            </a:extLst>
          </p:cNvPr>
          <p:cNvPicPr>
            <a:picLocks noChangeAspect="1"/>
          </p:cNvPicPr>
          <p:nvPr userDrawn="1"/>
        </p:nvPicPr>
        <p:blipFill>
          <a:blip r:embed="rId2"/>
          <a:stretch>
            <a:fillRect/>
          </a:stretch>
        </p:blipFill>
        <p:spPr>
          <a:xfrm>
            <a:off x="9178182" y="6122068"/>
            <a:ext cx="2242025" cy="735932"/>
          </a:xfrm>
          <a:prstGeom prst="rect">
            <a:avLst/>
          </a:prstGeom>
        </p:spPr>
      </p:pic>
      <p:pic>
        <p:nvPicPr>
          <p:cNvPr id="9" name="Picture 7">
            <a:extLst>
              <a:ext uri="{FF2B5EF4-FFF2-40B4-BE49-F238E27FC236}">
                <a16:creationId xmlns:a16="http://schemas.microsoft.com/office/drawing/2014/main" id="{F430A272-82BE-F8AB-5A27-FE2161F71D2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10" name="Slika 6">
            <a:extLst>
              <a:ext uri="{FF2B5EF4-FFF2-40B4-BE49-F238E27FC236}">
                <a16:creationId xmlns:a16="http://schemas.microsoft.com/office/drawing/2014/main" id="{EE01BB01-D85F-AC04-E5B7-35FF04A07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803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1/31/2025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46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3984E8-F7C4-3EFC-C54E-0D00E71B845B}"/>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0717C2C1-2D25-42B4-C8CF-1ADDEB1E4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37B9DD81-CD42-47BE-91EB-3024F8C5C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pic>
        <p:nvPicPr>
          <p:cNvPr id="8" name="Picture 6">
            <a:extLst>
              <a:ext uri="{FF2B5EF4-FFF2-40B4-BE49-F238E27FC236}">
                <a16:creationId xmlns:a16="http://schemas.microsoft.com/office/drawing/2014/main" id="{937D0816-B0C2-6627-B39C-975AD53F904A}"/>
              </a:ext>
            </a:extLst>
          </p:cNvPr>
          <p:cNvPicPr>
            <a:picLocks noChangeAspect="1"/>
          </p:cNvPicPr>
          <p:nvPr userDrawn="1"/>
        </p:nvPicPr>
        <p:blipFill>
          <a:blip r:embed="rId2"/>
          <a:stretch>
            <a:fillRect/>
          </a:stretch>
        </p:blipFill>
        <p:spPr>
          <a:xfrm>
            <a:off x="9178182" y="6122068"/>
            <a:ext cx="2242025" cy="735932"/>
          </a:xfrm>
          <a:prstGeom prst="rect">
            <a:avLst/>
          </a:prstGeom>
        </p:spPr>
      </p:pic>
      <p:pic>
        <p:nvPicPr>
          <p:cNvPr id="9" name="Picture 7">
            <a:extLst>
              <a:ext uri="{FF2B5EF4-FFF2-40B4-BE49-F238E27FC236}">
                <a16:creationId xmlns:a16="http://schemas.microsoft.com/office/drawing/2014/main" id="{F6699422-88A0-68FC-5B62-E77D3C0DD37A}"/>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99" y="6271067"/>
            <a:ext cx="2558203" cy="450408"/>
          </a:xfrm>
          <a:prstGeom prst="rect">
            <a:avLst/>
          </a:prstGeom>
          <a:noFill/>
        </p:spPr>
      </p:pic>
      <p:pic>
        <p:nvPicPr>
          <p:cNvPr id="10" name="Slika 6">
            <a:extLst>
              <a:ext uri="{FF2B5EF4-FFF2-40B4-BE49-F238E27FC236}">
                <a16:creationId xmlns:a16="http://schemas.microsoft.com/office/drawing/2014/main" id="{916EB9BF-5F0E-66A6-C203-24EFABE146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7760" y="6258285"/>
            <a:ext cx="2136479" cy="474773"/>
          </a:xfrm>
          <a:prstGeom prst="rect">
            <a:avLst/>
          </a:prstGeom>
        </p:spPr>
      </p:pic>
    </p:spTree>
    <p:extLst>
      <p:ext uri="{BB962C8B-B14F-4D97-AF65-F5344CB8AC3E}">
        <p14:creationId xmlns:p14="http://schemas.microsoft.com/office/powerpoint/2010/main" val="11902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B1B4-D568-2A50-0872-A75F5A33CEDA}"/>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C0EBEF3A-6CDD-EFEC-C37B-235EF58B87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9AD3480-C153-4E22-5F57-7283D052AEAC}"/>
              </a:ext>
            </a:extLst>
          </p:cNvPr>
          <p:cNvSpPr>
            <a:spLocks noGrp="1"/>
          </p:cNvSpPr>
          <p:nvPr>
            <p:ph type="dt" sz="half" idx="10"/>
          </p:nvPr>
        </p:nvSpPr>
        <p:spPr/>
        <p:txBody>
          <a:bodyPr/>
          <a:lstStyle/>
          <a:p>
            <a:fld id="{56F77089-44FB-4C9D-A546-F0E7A43E7A7F}" type="datetimeFigureOut">
              <a:rPr lang="hr-HR" smtClean="0"/>
              <a:t>31.1.2025.</a:t>
            </a:fld>
            <a:endParaRPr lang="hr-HR"/>
          </a:p>
        </p:txBody>
      </p:sp>
      <p:sp>
        <p:nvSpPr>
          <p:cNvPr id="5" name="Footer Placeholder 4">
            <a:extLst>
              <a:ext uri="{FF2B5EF4-FFF2-40B4-BE49-F238E27FC236}">
                <a16:creationId xmlns:a16="http://schemas.microsoft.com/office/drawing/2014/main" id="{325C0E9C-3632-1D1B-6F76-C47CA8736921}"/>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8855B26-2E6C-F531-841B-B9CE5A8C82A2}"/>
              </a:ext>
            </a:extLst>
          </p:cNvPr>
          <p:cNvSpPr>
            <a:spLocks noGrp="1"/>
          </p:cNvSpPr>
          <p:nvPr>
            <p:ph type="sldNum" sz="quarter" idx="12"/>
          </p:nvPr>
        </p:nvSpPr>
        <p:spPr/>
        <p:txBody>
          <a:bodyPr/>
          <a:lstStyle/>
          <a:p>
            <a:fld id="{635E8813-F701-49A2-8EA1-EEB8E6BD4457}" type="slidenum">
              <a:rPr lang="hr-HR" smtClean="0"/>
              <a:t>‹#›</a:t>
            </a:fld>
            <a:endParaRPr lang="hr-HR"/>
          </a:p>
        </p:txBody>
      </p:sp>
    </p:spTree>
    <p:extLst>
      <p:ext uri="{BB962C8B-B14F-4D97-AF65-F5344CB8AC3E}">
        <p14:creationId xmlns:p14="http://schemas.microsoft.com/office/powerpoint/2010/main" val="4013268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6A20-8E57-576F-2E81-27967917E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A9CBD496-48A4-CB3B-088D-7BE6F2583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00A29A9F-4A36-8916-AA1B-C0834DE427B3}"/>
              </a:ext>
            </a:extLst>
          </p:cNvPr>
          <p:cNvSpPr>
            <a:spLocks noGrp="1"/>
          </p:cNvSpPr>
          <p:nvPr>
            <p:ph type="dt" sz="half" idx="10"/>
          </p:nvPr>
        </p:nvSpPr>
        <p:spPr/>
        <p:txBody>
          <a:bodyPr/>
          <a:lstStyle/>
          <a:p>
            <a:fld id="{56F77089-44FB-4C9D-A546-F0E7A43E7A7F}" type="datetimeFigureOut">
              <a:rPr lang="hr-HR" smtClean="0"/>
              <a:t>31.1.2025.</a:t>
            </a:fld>
            <a:endParaRPr lang="hr-HR"/>
          </a:p>
        </p:txBody>
      </p:sp>
      <p:sp>
        <p:nvSpPr>
          <p:cNvPr id="5" name="Footer Placeholder 4">
            <a:extLst>
              <a:ext uri="{FF2B5EF4-FFF2-40B4-BE49-F238E27FC236}">
                <a16:creationId xmlns:a16="http://schemas.microsoft.com/office/drawing/2014/main" id="{7C5579A8-F8BB-DB4B-257D-04D7CBD659E8}"/>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1B59B0BA-4709-4007-A867-3816B81B57CA}"/>
              </a:ext>
            </a:extLst>
          </p:cNvPr>
          <p:cNvSpPr>
            <a:spLocks noGrp="1"/>
          </p:cNvSpPr>
          <p:nvPr>
            <p:ph type="sldNum" sz="quarter" idx="12"/>
          </p:nvPr>
        </p:nvSpPr>
        <p:spPr/>
        <p:txBody>
          <a:bodyPr/>
          <a:lstStyle/>
          <a:p>
            <a:fld id="{635E8813-F701-49A2-8EA1-EEB8E6BD4457}" type="slidenum">
              <a:rPr lang="hr-HR" smtClean="0"/>
              <a:t>‹#›</a:t>
            </a:fld>
            <a:endParaRPr lang="hr-HR"/>
          </a:p>
        </p:txBody>
      </p:sp>
    </p:spTree>
    <p:extLst>
      <p:ext uri="{BB962C8B-B14F-4D97-AF65-F5344CB8AC3E}">
        <p14:creationId xmlns:p14="http://schemas.microsoft.com/office/powerpoint/2010/main" val="355612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1/31/2025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pic>
        <p:nvPicPr>
          <p:cNvPr id="8" name="Picture 7">
            <a:extLst>
              <a:ext uri="{FF2B5EF4-FFF2-40B4-BE49-F238E27FC236}">
                <a16:creationId xmlns:a16="http://schemas.microsoft.com/office/drawing/2014/main" id="{10EDEB6E-7646-05BE-71CC-2FAD1274E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560" b="-4881"/>
          <a:stretch/>
        </p:blipFill>
        <p:spPr bwMode="auto">
          <a:xfrm>
            <a:off x="49847" y="6345944"/>
            <a:ext cx="1838747" cy="512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86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1/31/2025</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pic>
        <p:nvPicPr>
          <p:cNvPr id="10" name="Picture 9">
            <a:extLst>
              <a:ext uri="{FF2B5EF4-FFF2-40B4-BE49-F238E27FC236}">
                <a16:creationId xmlns:a16="http://schemas.microsoft.com/office/drawing/2014/main" id="{B62DB9F5-78D9-1CFA-88D4-F669123E3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560" b="-4881"/>
          <a:stretch/>
        </p:blipFill>
        <p:spPr bwMode="auto">
          <a:xfrm>
            <a:off x="118170" y="6194296"/>
            <a:ext cx="2106930" cy="5867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714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1/31/2025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pic>
        <p:nvPicPr>
          <p:cNvPr id="6" name="Picture 5">
            <a:extLst>
              <a:ext uri="{FF2B5EF4-FFF2-40B4-BE49-F238E27FC236}">
                <a16:creationId xmlns:a16="http://schemas.microsoft.com/office/drawing/2014/main" id="{48F211A0-6BEA-94F9-F14F-9B2078D902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560" b="-4881"/>
          <a:stretch/>
        </p:blipFill>
        <p:spPr bwMode="auto">
          <a:xfrm>
            <a:off x="118170" y="6194296"/>
            <a:ext cx="2106930" cy="5867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22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1/31/2025</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7563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A9184C1-634B-4D2F-90E1-C39B48114444}" type="datetime1">
              <a:rPr lang="en-US" smtClean="0"/>
              <a:t>1/31/2025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367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2A4FC1-9CCD-4E4B-AB4D-5CAEC19C950B}" type="datetime1">
              <a:rPr lang="en-US" smtClean="0"/>
              <a:t>1/31/2025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1113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jp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A78304-8938-479D-8111-AA943458A814}" type="datetime1">
              <a:rPr lang="en-US" smtClean="0"/>
              <a:t>1/31/2025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43D-FF13-4365-9478-9625B70A2705}" type="slidenum">
              <a:rPr lang="en-US" smtClean="0"/>
              <a:t>‹#›</a:t>
            </a:fld>
            <a:endParaRPr lang="en-US"/>
          </a:p>
        </p:txBody>
      </p:sp>
      <p:pic>
        <p:nvPicPr>
          <p:cNvPr id="7" name="Picture 6" descr="Blue text on a black background&#10;&#10;Description automatically generated">
            <a:extLst>
              <a:ext uri="{FF2B5EF4-FFF2-40B4-BE49-F238E27FC236}">
                <a16:creationId xmlns:a16="http://schemas.microsoft.com/office/drawing/2014/main" id="{C62A4CF9-BC7A-8954-20FB-3C4BE9E4694D}"/>
              </a:ext>
            </a:extLst>
          </p:cNvPr>
          <p:cNvPicPr>
            <a:picLocks noChangeAspect="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289218" y="6296025"/>
            <a:ext cx="1502410" cy="393700"/>
          </a:xfrm>
          <a:prstGeom prst="rect">
            <a:avLst/>
          </a:prstGeom>
          <a:noFill/>
          <a:ln>
            <a:noFill/>
          </a:ln>
        </p:spPr>
      </p:pic>
    </p:spTree>
    <p:extLst>
      <p:ext uri="{BB962C8B-B14F-4D97-AF65-F5344CB8AC3E}">
        <p14:creationId xmlns:p14="http://schemas.microsoft.com/office/powerpoint/2010/main" val="367474254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35E26-D032-441C-B6F0-7351890CA8D6}" type="datetimeFigureOut">
              <a:rPr lang="hr-HR" smtClean="0"/>
              <a:pPr/>
              <a:t>31.1.2025.</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96CF6-DCA0-4F1D-9A38-19DF72F944D8}" type="slidenum">
              <a:rPr lang="hr-HR" smtClean="0"/>
              <a:pPr/>
              <a:t>‹#›</a:t>
            </a:fld>
            <a:endParaRPr lang="hr-HR"/>
          </a:p>
        </p:txBody>
      </p:sp>
    </p:spTree>
    <p:extLst>
      <p:ext uri="{BB962C8B-B14F-4D97-AF65-F5344CB8AC3E}">
        <p14:creationId xmlns:p14="http://schemas.microsoft.com/office/powerpoint/2010/main" val="124836968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C87CF6E1-BC36-75E1-9BBB-A4F5B1636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112CBA5D-1C86-E991-23FD-259E3ACC4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10EEC39-4DC5-8959-3480-B689C4722A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35E26-D032-441C-B6F0-7351890CA8D6}" type="datetimeFigureOut">
              <a:rPr lang="hr-HR" smtClean="0"/>
              <a:pPr/>
              <a:t>31.1.2025.</a:t>
            </a:fld>
            <a:endParaRPr lang="hr-HR"/>
          </a:p>
        </p:txBody>
      </p:sp>
      <p:sp>
        <p:nvSpPr>
          <p:cNvPr id="5" name="Rezervirano mjesto podnožja 4">
            <a:extLst>
              <a:ext uri="{FF2B5EF4-FFF2-40B4-BE49-F238E27FC236}">
                <a16:creationId xmlns:a16="http://schemas.microsoft.com/office/drawing/2014/main" id="{8E2023F5-F016-1559-AB19-0C79D9CDB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7E598C5F-D1E0-1BB6-2ED2-E797A4377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96CF6-DCA0-4F1D-9A38-19DF72F944D8}" type="slidenum">
              <a:rPr lang="hr-HR" smtClean="0"/>
              <a:pPr/>
              <a:t>‹#›</a:t>
            </a:fld>
            <a:endParaRPr lang="hr-HR"/>
          </a:p>
        </p:txBody>
      </p:sp>
    </p:spTree>
    <p:extLst>
      <p:ext uri="{BB962C8B-B14F-4D97-AF65-F5344CB8AC3E}">
        <p14:creationId xmlns:p14="http://schemas.microsoft.com/office/powerpoint/2010/main" val="304513031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7FC7EC-6275-2DBB-7AE0-3EA747BC4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E6B27D21-45A2-30B7-8E4E-DFB2801F56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51B34F6-DE4A-9924-87B3-E81AE5054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77089-44FB-4C9D-A546-F0E7A43E7A7F}" type="datetimeFigureOut">
              <a:rPr lang="hr-HR" smtClean="0"/>
              <a:t>31.1.2025.</a:t>
            </a:fld>
            <a:endParaRPr lang="hr-HR"/>
          </a:p>
        </p:txBody>
      </p:sp>
      <p:sp>
        <p:nvSpPr>
          <p:cNvPr id="5" name="Footer Placeholder 4">
            <a:extLst>
              <a:ext uri="{FF2B5EF4-FFF2-40B4-BE49-F238E27FC236}">
                <a16:creationId xmlns:a16="http://schemas.microsoft.com/office/drawing/2014/main" id="{70931390-D454-60B8-6900-1D9B45935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58AFDAC2-DD6C-2878-14D9-9444A2F73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E8813-F701-49A2-8EA1-EEB8E6BD4457}" type="slidenum">
              <a:rPr lang="hr-HR" smtClean="0"/>
              <a:t>‹#›</a:t>
            </a:fld>
            <a:endParaRPr lang="hr-HR"/>
          </a:p>
        </p:txBody>
      </p:sp>
    </p:spTree>
    <p:extLst>
      <p:ext uri="{BB962C8B-B14F-4D97-AF65-F5344CB8AC3E}">
        <p14:creationId xmlns:p14="http://schemas.microsoft.com/office/powerpoint/2010/main" val="941756171"/>
      </p:ext>
    </p:extLst>
  </p:cSld>
  <p:clrMap bg1="lt1" tx1="dk1" bg2="lt2" tx2="dk2" accent1="accent1" accent2="accent2" accent3="accent3" accent4="accent4" accent5="accent5" accent6="accent6" hlink="hlink" folHlink="folHlink"/>
  <p:sldLayoutIdLst>
    <p:sldLayoutId id="2147484042" r:id="rId1"/>
    <p:sldLayoutId id="214748404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ovacijski.vauceri@mingor.h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ufondovi.gov.hr/komunikacija-informiranje-i-vidljivost-eu-projekata-u-razdoblju-2021-2027/" TargetMode="Externa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Network connection abstract against a white background">
            <a:extLst>
              <a:ext uri="{FF2B5EF4-FFF2-40B4-BE49-F238E27FC236}">
                <a16:creationId xmlns:a16="http://schemas.microsoft.com/office/drawing/2014/main" id="{8264B651-0176-3AB5-60AC-906D792C2D1D}"/>
              </a:ext>
            </a:extLst>
          </p:cNvPr>
          <p:cNvPicPr>
            <a:picLocks noChangeAspect="1"/>
          </p:cNvPicPr>
          <p:nvPr/>
        </p:nvPicPr>
        <p:blipFill rotWithShape="1">
          <a:blip r:embed="rId4"/>
          <a:srcRect t="38311" r="-1" b="-1"/>
          <a:stretch/>
        </p:blipFill>
        <p:spPr>
          <a:xfrm>
            <a:off x="0" y="-6368"/>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1BED2F5E-34B0-06F0-9AB9-B5B3A8D30490}"/>
              </a:ext>
            </a:extLst>
          </p:cNvPr>
          <p:cNvSpPr>
            <a:spLocks noGrp="1"/>
          </p:cNvSpPr>
          <p:nvPr>
            <p:ph type="ctrTitle"/>
          </p:nvPr>
        </p:nvSpPr>
        <p:spPr>
          <a:xfrm>
            <a:off x="758019" y="5208985"/>
            <a:ext cx="10407602" cy="1229865"/>
          </a:xfrm>
        </p:spPr>
        <p:txBody>
          <a:bodyPr>
            <a:normAutofit/>
          </a:bodyPr>
          <a:lstStyle/>
          <a:p>
            <a:br>
              <a:rPr lang="en-US" sz="4800" b="1">
                <a:solidFill>
                  <a:srgbClr val="002060"/>
                </a:solidFill>
              </a:rPr>
            </a:br>
            <a:endParaRPr lang="en-US" sz="2000">
              <a:solidFill>
                <a:srgbClr val="002060"/>
              </a:solidFill>
            </a:endParaRPr>
          </a:p>
        </p:txBody>
      </p:sp>
      <p:sp>
        <p:nvSpPr>
          <p:cNvPr id="3" name="Subtitle 2">
            <a:extLst>
              <a:ext uri="{FF2B5EF4-FFF2-40B4-BE49-F238E27FC236}">
                <a16:creationId xmlns:a16="http://schemas.microsoft.com/office/drawing/2014/main" id="{23DB640F-2E47-4D08-3F0A-6E9743651BA4}"/>
              </a:ext>
            </a:extLst>
          </p:cNvPr>
          <p:cNvSpPr>
            <a:spLocks noGrp="1"/>
          </p:cNvSpPr>
          <p:nvPr>
            <p:ph type="subTitle" idx="1"/>
          </p:nvPr>
        </p:nvSpPr>
        <p:spPr>
          <a:xfrm>
            <a:off x="892047" y="5020236"/>
            <a:ext cx="10407602" cy="1072555"/>
          </a:xfrm>
        </p:spPr>
        <p:txBody>
          <a:bodyPr>
            <a:normAutofit lnSpcReduction="10000"/>
          </a:bodyPr>
          <a:lstStyle/>
          <a:p>
            <a:r>
              <a:rPr lang="pl-PL" sz="1600">
                <a:solidFill>
                  <a:schemeClr val="tx1">
                    <a:lumMod val="75000"/>
                    <a:lumOff val="25000"/>
                  </a:schemeClr>
                </a:solidFill>
              </a:rPr>
              <a:t>POZIV NA DODJELU BESPOVRATNIH SREDSTAVA </a:t>
            </a:r>
            <a:endParaRPr lang="hr-HR" sz="1600">
              <a:solidFill>
                <a:schemeClr val="tx1">
                  <a:lumMod val="75000"/>
                  <a:lumOff val="25000"/>
                </a:schemeClr>
              </a:solidFill>
            </a:endParaRPr>
          </a:p>
          <a:p>
            <a:r>
              <a:rPr lang="en-US" sz="2000" b="1">
                <a:solidFill>
                  <a:schemeClr val="tx1">
                    <a:lumMod val="75000"/>
                    <a:lumOff val="25000"/>
                  </a:schemeClr>
                </a:solidFill>
              </a:rPr>
              <a:t>Potpora poduzećima za</a:t>
            </a:r>
            <a:r>
              <a:rPr lang="hr-HR" sz="2000" b="1">
                <a:solidFill>
                  <a:schemeClr val="tx1">
                    <a:lumMod val="75000"/>
                    <a:lumOff val="25000"/>
                  </a:schemeClr>
                </a:solidFill>
              </a:rPr>
              <a:t> </a:t>
            </a:r>
            <a:r>
              <a:rPr lang="en-US" sz="2000" b="1">
                <a:solidFill>
                  <a:schemeClr val="tx1">
                    <a:lumMod val="75000"/>
                    <a:lumOff val="25000"/>
                  </a:schemeClr>
                </a:solidFill>
              </a:rPr>
              <a:t>certifikaciju proizvoda i uvođenje sustava upravljanja</a:t>
            </a:r>
          </a:p>
          <a:p>
            <a:r>
              <a:rPr lang="en-US" sz="2000" i="1" err="1">
                <a:solidFill>
                  <a:schemeClr val="tx1">
                    <a:lumMod val="75000"/>
                    <a:lumOff val="25000"/>
                  </a:schemeClr>
                </a:solidFill>
              </a:rPr>
              <a:t>Referentni</a:t>
            </a:r>
            <a:r>
              <a:rPr lang="en-US" sz="2000" i="1">
                <a:solidFill>
                  <a:schemeClr val="tx1">
                    <a:lumMod val="75000"/>
                    <a:lumOff val="25000"/>
                  </a:schemeClr>
                </a:solidFill>
              </a:rPr>
              <a:t> </a:t>
            </a:r>
            <a:r>
              <a:rPr lang="en-US" sz="2000" i="1" err="1">
                <a:solidFill>
                  <a:schemeClr val="tx1">
                    <a:lumMod val="75000"/>
                    <a:lumOff val="25000"/>
                  </a:schemeClr>
                </a:solidFill>
              </a:rPr>
              <a:t>broj</a:t>
            </a:r>
            <a:r>
              <a:rPr lang="en-US" sz="2000" i="1">
                <a:solidFill>
                  <a:schemeClr val="tx1">
                    <a:lumMod val="75000"/>
                    <a:lumOff val="25000"/>
                  </a:schemeClr>
                </a:solidFill>
              </a:rPr>
              <a:t> : PK.1.3.04</a:t>
            </a:r>
          </a:p>
        </p:txBody>
      </p:sp>
      <p:pic>
        <p:nvPicPr>
          <p:cNvPr id="5" name="Picture 4" descr="Slika na kojoj se prikazuje simbol, emblem, logotip, značka&#10;&#10;Opis je automatski generiran">
            <a:extLst>
              <a:ext uri="{FF2B5EF4-FFF2-40B4-BE49-F238E27FC236}">
                <a16:creationId xmlns:a16="http://schemas.microsoft.com/office/drawing/2014/main" id="{F8B78BCE-BF25-A743-8850-442776068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9663" y="123535"/>
            <a:ext cx="1542703" cy="942482"/>
          </a:xfrm>
          <a:prstGeom prst="rect">
            <a:avLst/>
          </a:prstGeom>
        </p:spPr>
      </p:pic>
    </p:spTree>
    <p:extLst>
      <p:ext uri="{BB962C8B-B14F-4D97-AF65-F5344CB8AC3E}">
        <p14:creationId xmlns:p14="http://schemas.microsoft.com/office/powerpoint/2010/main" val="427555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209CE450-32BD-061C-A06D-4CDDBB36B65A}"/>
              </a:ext>
            </a:extLst>
          </p:cNvPr>
          <p:cNvGraphicFramePr>
            <a:graphicFrameLocks noGrp="1"/>
          </p:cNvGraphicFramePr>
          <p:nvPr>
            <p:ph idx="1"/>
            <p:extLst>
              <p:ext uri="{D42A27DB-BD31-4B8C-83A1-F6EECF244321}">
                <p14:modId xmlns:p14="http://schemas.microsoft.com/office/powerpoint/2010/main" val="982163688"/>
              </p:ext>
            </p:extLst>
          </p:nvPr>
        </p:nvGraphicFramePr>
        <p:xfrm>
          <a:off x="838200" y="1371600"/>
          <a:ext cx="10515600" cy="4265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Tko ne može sudjelovati*?</a:t>
            </a:r>
          </a:p>
        </p:txBody>
      </p:sp>
      <p:sp>
        <p:nvSpPr>
          <p:cNvPr id="3" name="Rectangle 2">
            <a:extLst>
              <a:ext uri="{FF2B5EF4-FFF2-40B4-BE49-F238E27FC236}">
                <a16:creationId xmlns:a16="http://schemas.microsoft.com/office/drawing/2014/main" id="{E1796139-F878-226D-1352-D174DA06B9E8}"/>
              </a:ext>
            </a:extLst>
          </p:cNvPr>
          <p:cNvSpPr/>
          <p:nvPr/>
        </p:nvSpPr>
        <p:spPr>
          <a:xfrm>
            <a:off x="838200" y="5774103"/>
            <a:ext cx="6541475" cy="325731"/>
          </a:xfrm>
          <a:prstGeom prst="rect">
            <a:avLst/>
          </a:prstGeom>
          <a:solidFill>
            <a:srgbClr val="ACC0AD"/>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90000"/>
              </a:lnSpc>
            </a:pPr>
            <a:r>
              <a:rPr lang="pl-PL" sz="1200" b="1">
                <a:solidFill>
                  <a:schemeClr val="tx1"/>
                </a:solidFill>
                <a:latin typeface="Century Gothic" panose="020B0502020202020204" pitchFamily="34" charset="0"/>
              </a:rPr>
              <a:t>*</a:t>
            </a:r>
            <a:r>
              <a:rPr lang="en-US" sz="1200" b="1">
                <a:solidFill>
                  <a:schemeClr val="tx1"/>
                </a:solidFill>
                <a:latin typeface="Century Gothic" panose="020B0502020202020204" pitchFamily="34" charset="0"/>
              </a:rPr>
              <a:t>Svi </a:t>
            </a:r>
            <a:r>
              <a:rPr lang="en-US" sz="1200" b="1" err="1">
                <a:solidFill>
                  <a:schemeClr val="tx1"/>
                </a:solidFill>
                <a:latin typeface="Century Gothic" panose="020B0502020202020204" pitchFamily="34" charset="0"/>
              </a:rPr>
              <a:t>kriteriji</a:t>
            </a:r>
            <a:r>
              <a:rPr lang="en-US" sz="1200" b="1">
                <a:solidFill>
                  <a:schemeClr val="tx1"/>
                </a:solidFill>
                <a:latin typeface="Century Gothic" panose="020B0502020202020204" pitchFamily="34" charset="0"/>
              </a:rPr>
              <a:t> </a:t>
            </a:r>
            <a:r>
              <a:rPr lang="en-US" sz="1200" b="1" err="1">
                <a:solidFill>
                  <a:schemeClr val="tx1"/>
                </a:solidFill>
                <a:latin typeface="Century Gothic" panose="020B0502020202020204" pitchFamily="34" charset="0"/>
              </a:rPr>
              <a:t>isključenja</a:t>
            </a:r>
            <a:r>
              <a:rPr lang="en-US" sz="1200" b="1">
                <a:solidFill>
                  <a:schemeClr val="tx1"/>
                </a:solidFill>
                <a:latin typeface="Century Gothic" panose="020B0502020202020204" pitchFamily="34" charset="0"/>
              </a:rPr>
              <a:t> </a:t>
            </a:r>
            <a:r>
              <a:rPr lang="en-US" sz="1200" b="1" err="1">
                <a:solidFill>
                  <a:schemeClr val="tx1"/>
                </a:solidFill>
                <a:latin typeface="Century Gothic" panose="020B0502020202020204" pitchFamily="34" charset="0"/>
              </a:rPr>
              <a:t>navedeni</a:t>
            </a:r>
            <a:r>
              <a:rPr lang="en-US" sz="1200" b="1">
                <a:solidFill>
                  <a:schemeClr val="tx1"/>
                </a:solidFill>
                <a:latin typeface="Century Gothic" panose="020B0502020202020204" pitchFamily="34" charset="0"/>
              </a:rPr>
              <a:t> </a:t>
            </a:r>
            <a:r>
              <a:rPr lang="en-US" sz="1200" b="1" err="1">
                <a:solidFill>
                  <a:schemeClr val="tx1"/>
                </a:solidFill>
                <a:latin typeface="Century Gothic" panose="020B0502020202020204" pitchFamily="34" charset="0"/>
              </a:rPr>
              <a:t>su</a:t>
            </a:r>
            <a:r>
              <a:rPr lang="en-US" sz="1200" b="1">
                <a:solidFill>
                  <a:schemeClr val="tx1"/>
                </a:solidFill>
                <a:latin typeface="Century Gothic" panose="020B0502020202020204" pitchFamily="34" charset="0"/>
              </a:rPr>
              <a:t> u </a:t>
            </a:r>
            <a:r>
              <a:rPr lang="en-US" sz="1200" b="1" err="1">
                <a:solidFill>
                  <a:schemeClr val="tx1"/>
                </a:solidFill>
                <a:latin typeface="Century Gothic" panose="020B0502020202020204" pitchFamily="34" charset="0"/>
              </a:rPr>
              <a:t>točki</a:t>
            </a:r>
            <a:r>
              <a:rPr lang="en-US" sz="1200" b="1">
                <a:solidFill>
                  <a:schemeClr val="tx1"/>
                </a:solidFill>
                <a:latin typeface="Century Gothic" panose="020B0502020202020204" pitchFamily="34" charset="0"/>
              </a:rPr>
              <a:t> 2.3 </a:t>
            </a:r>
            <a:r>
              <a:rPr lang="en-US" sz="1200" b="1" err="1">
                <a:solidFill>
                  <a:schemeClr val="tx1"/>
                </a:solidFill>
                <a:latin typeface="Century Gothic" panose="020B0502020202020204" pitchFamily="34" charset="0"/>
              </a:rPr>
              <a:t>UzP</a:t>
            </a:r>
            <a:r>
              <a:rPr lang="en-US" sz="1200" b="1">
                <a:solidFill>
                  <a:schemeClr val="tx1"/>
                </a:solidFill>
                <a:latin typeface="Century Gothic" panose="020B0502020202020204" pitchFamily="34" charset="0"/>
              </a:rPr>
              <a:t>-a</a:t>
            </a:r>
            <a:endParaRPr lang="pl-PL" sz="12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3814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0B93BF08-230D-5318-9144-46CFE2685301}"/>
              </a:ext>
            </a:extLst>
          </p:cNvPr>
          <p:cNvGraphicFramePr>
            <a:graphicFrameLocks noGrp="1"/>
          </p:cNvGraphicFramePr>
          <p:nvPr>
            <p:ph idx="1"/>
            <p:extLst>
              <p:ext uri="{D42A27DB-BD31-4B8C-83A1-F6EECF244321}">
                <p14:modId xmlns:p14="http://schemas.microsoft.com/office/powerpoint/2010/main" val="1446258925"/>
              </p:ext>
            </p:extLst>
          </p:nvPr>
        </p:nvGraphicFramePr>
        <p:xfrm>
          <a:off x="196947" y="1388012"/>
          <a:ext cx="11723077" cy="523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br>
              <a:rPr lang="hr-HR" sz="2400" b="1">
                <a:ea typeface="MS PGothic" pitchFamily="34" charset="-128"/>
              </a:rPr>
            </a:br>
            <a:r>
              <a:rPr lang="it-IT" sz="2400" b="1">
                <a:ea typeface="MS PGothic" pitchFamily="34" charset="-128"/>
              </a:rPr>
              <a:t>Neprihvatljivi sektori/djelatnosti</a:t>
            </a:r>
            <a:br>
              <a:rPr lang="en-GB" sz="2400" b="1">
                <a:ea typeface="MS PGothic" pitchFamily="34" charset="-128"/>
              </a:rPr>
            </a:br>
            <a:endParaRPr lang="hr-HR" sz="2400" b="1">
              <a:ea typeface="MS PGothic" pitchFamily="34" charset="-128"/>
            </a:endParaRPr>
          </a:p>
        </p:txBody>
      </p:sp>
    </p:spTree>
    <p:extLst>
      <p:ext uri="{BB962C8B-B14F-4D97-AF65-F5344CB8AC3E}">
        <p14:creationId xmlns:p14="http://schemas.microsoft.com/office/powerpoint/2010/main" val="236017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AC1F-732F-6636-4852-AEBCE49B4D48}"/>
            </a:ext>
          </a:extLst>
        </p:cNvPr>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EA6C3EF8-B978-D73F-E7E2-83767C2BB8E8}"/>
              </a:ext>
            </a:extLst>
          </p:cNvPr>
          <p:cNvGraphicFramePr>
            <a:graphicFrameLocks noGrp="1"/>
          </p:cNvGraphicFramePr>
          <p:nvPr>
            <p:ph idx="1"/>
            <p:extLst>
              <p:ext uri="{D42A27DB-BD31-4B8C-83A1-F6EECF244321}">
                <p14:modId xmlns:p14="http://schemas.microsoft.com/office/powerpoint/2010/main" val="2547066062"/>
              </p:ext>
            </p:extLst>
          </p:nvPr>
        </p:nvGraphicFramePr>
        <p:xfrm>
          <a:off x="196947" y="1388012"/>
          <a:ext cx="11723077" cy="523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07C9F5CC-C20A-FDA5-CA49-EDFFA817B185}"/>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br>
              <a:rPr lang="hr-HR" sz="2400" b="1">
                <a:ea typeface="MS PGothic" pitchFamily="34" charset="-128"/>
              </a:rPr>
            </a:br>
            <a:r>
              <a:rPr lang="it-IT" sz="2400" b="1">
                <a:ea typeface="MS PGothic" pitchFamily="34" charset="-128"/>
              </a:rPr>
              <a:t>Neprihvatljivi sektori/</a:t>
            </a:r>
            <a:r>
              <a:rPr lang="it-IT" sz="2400" b="1" err="1">
                <a:ea typeface="MS PGothic" pitchFamily="34" charset="-128"/>
              </a:rPr>
              <a:t>djelatnosti</a:t>
            </a:r>
            <a:br>
              <a:rPr lang="en-GB" sz="2400" b="1">
                <a:ea typeface="MS PGothic" pitchFamily="34" charset="-128"/>
              </a:rPr>
            </a:br>
            <a:endParaRPr lang="hr-HR" sz="2400" b="1">
              <a:ea typeface="MS PGothic" pitchFamily="34" charset="-128"/>
            </a:endParaRPr>
          </a:p>
        </p:txBody>
      </p:sp>
    </p:spTree>
    <p:extLst>
      <p:ext uri="{BB962C8B-B14F-4D97-AF65-F5344CB8AC3E}">
        <p14:creationId xmlns:p14="http://schemas.microsoft.com/office/powerpoint/2010/main" val="143889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Prihvatljivost projekta</a:t>
            </a:r>
          </a:p>
        </p:txBody>
      </p:sp>
      <p:sp>
        <p:nvSpPr>
          <p:cNvPr id="8" name="TextBox 7">
            <a:extLst>
              <a:ext uri="{FF2B5EF4-FFF2-40B4-BE49-F238E27FC236}">
                <a16:creationId xmlns:a16="http://schemas.microsoft.com/office/drawing/2014/main" id="{A2BFB17B-D867-4E2D-A2E8-6A9EBD7BF38B}"/>
              </a:ext>
            </a:extLst>
          </p:cNvPr>
          <p:cNvSpPr txBox="1"/>
          <p:nvPr/>
        </p:nvSpPr>
        <p:spPr>
          <a:xfrm>
            <a:off x="838200" y="1203960"/>
            <a:ext cx="10515600" cy="4909036"/>
          </a:xfrm>
          <a:prstGeom prst="rect">
            <a:avLst/>
          </a:prstGeom>
        </p:spPr>
        <p:style>
          <a:lnRef idx="0">
            <a:scrgbClr r="0" g="0" b="0"/>
          </a:lnRef>
          <a:fillRef idx="1003">
            <a:schemeClr val="lt1"/>
          </a:fillRef>
          <a:effectRef idx="0">
            <a:scrgbClr r="0" g="0" b="0"/>
          </a:effectRef>
          <a:fontRef idx="major"/>
        </p:style>
        <p:txBody>
          <a:bodyPr wrap="square" lIns="91440" tIns="45720" rIns="91440" bIns="45720" rtlCol="0" anchor="t">
            <a:spAutoFit/>
          </a:bodyPr>
          <a:lstStyle/>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je u skladu s</a:t>
            </a:r>
            <a:r>
              <a:rPr lang="en-US">
                <a:latin typeface="+mn-lt"/>
                <a:ea typeface="Times New Roman" panose="02020603050405020304" pitchFamily="18" charset="0"/>
                <a:cs typeface="Times New Roman" panose="02020603050405020304" pitchFamily="18" charset="0"/>
              </a:rPr>
              <a:t> </a:t>
            </a:r>
            <a:r>
              <a:rPr lang="en-US" b="1">
                <a:latin typeface="+mn-lt"/>
                <a:ea typeface="Times New Roman" panose="02020603050405020304" pitchFamily="18" charset="0"/>
                <a:cs typeface="Times New Roman" panose="02020603050405020304" pitchFamily="18" charset="0"/>
              </a:rPr>
              <a:t>P</a:t>
            </a:r>
            <a:r>
              <a:rPr lang="hr-HR" b="1" err="1">
                <a:latin typeface="+mn-lt"/>
                <a:ea typeface="Times New Roman" panose="02020603050405020304" pitchFamily="18" charset="0"/>
                <a:cs typeface="Times New Roman" panose="02020603050405020304" pitchFamily="18" charset="0"/>
              </a:rPr>
              <a:t>rogramom</a:t>
            </a:r>
            <a:r>
              <a:rPr lang="hr-HR"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Konkurentnost</a:t>
            </a:r>
            <a:r>
              <a:rPr lang="en-US" b="1">
                <a:latin typeface="+mn-lt"/>
                <a:ea typeface="Times New Roman" panose="02020603050405020304" pitchFamily="18" charset="0"/>
                <a:cs typeface="Times New Roman" panose="02020603050405020304" pitchFamily="18" charset="0"/>
              </a:rPr>
              <a:t> i </a:t>
            </a:r>
            <a:r>
              <a:rPr lang="en-US" b="1" err="1">
                <a:latin typeface="+mn-lt"/>
                <a:ea typeface="Times New Roman" panose="02020603050405020304" pitchFamily="18" charset="0"/>
                <a:cs typeface="Times New Roman" panose="02020603050405020304" pitchFamily="18" charset="0"/>
              </a:rPr>
              <a:t>kohezija</a:t>
            </a:r>
            <a:r>
              <a:rPr lang="en-US" b="1">
                <a:latin typeface="+mn-lt"/>
                <a:ea typeface="Times New Roman" panose="02020603050405020304" pitchFamily="18" charset="0"/>
                <a:cs typeface="Times New Roman" panose="02020603050405020304" pitchFamily="18" charset="0"/>
              </a:rPr>
              <a:t> </a:t>
            </a:r>
            <a:r>
              <a:rPr lang="hr-HR">
                <a:latin typeface="+mn-lt"/>
                <a:ea typeface="Times New Roman" panose="02020603050405020304" pitchFamily="18" charset="0"/>
                <a:cs typeface="Times New Roman" panose="02020603050405020304" pitchFamily="18" charset="0"/>
              </a:rPr>
              <a:t>i predstavlja djelotvoran doprinos ostvarenju ciljeva </a:t>
            </a:r>
            <a:r>
              <a:rPr lang="hr-HR" b="1">
                <a:latin typeface="+mn-lt"/>
                <a:ea typeface="Times New Roman" panose="02020603050405020304" pitchFamily="18" charset="0"/>
                <a:cs typeface="Times New Roman" panose="02020603050405020304" pitchFamily="18" charset="0"/>
              </a:rPr>
              <a:t>Prioriteta 1. </a:t>
            </a:r>
            <a:r>
              <a:rPr lang="hr-HR">
                <a:latin typeface="+mn-lt"/>
                <a:ea typeface="Times New Roman" panose="02020603050405020304" pitchFamily="18" charset="0"/>
                <a:cs typeface="Times New Roman" panose="02020603050405020304" pitchFamily="18" charset="0"/>
              </a:rPr>
              <a:t>Jačanje gospodarstva ulaganjem u istraživanje i inovacije, podupiranjem poslovne konkurentnosti, digitalizacije i razvojem vještina za pametnu specijalizaciju, </a:t>
            </a:r>
            <a:r>
              <a:rPr lang="hr-HR" b="1">
                <a:latin typeface="+mn-lt"/>
                <a:ea typeface="Times New Roman" panose="02020603050405020304" pitchFamily="18" charset="0"/>
                <a:cs typeface="Times New Roman" panose="02020603050405020304" pitchFamily="18" charset="0"/>
              </a:rPr>
              <a:t>Specifičnog cilja RSO 1.3. </a:t>
            </a:r>
            <a:r>
              <a:rPr lang="hr-HR">
                <a:latin typeface="+mn-lt"/>
                <a:ea typeface="Times New Roman" panose="02020603050405020304" pitchFamily="18" charset="0"/>
                <a:cs typeface="Times New Roman" panose="02020603050405020304" pitchFamily="18" charset="0"/>
              </a:rPr>
              <a:t>Jačanje održivog rasta i konkurentnosti MSP-ova i otvaranje radnih mjesta u njima, među ostalim i kroz produktivna ulaganja</a:t>
            </a:r>
            <a:r>
              <a:rPr lang="en-US">
                <a:latin typeface="+mn-lt"/>
                <a:ea typeface="Times New Roman" panose="02020603050405020304" pitchFamily="18" charset="0"/>
                <a:cs typeface="Times New Roman" panose="02020603050405020304" pitchFamily="18" charset="0"/>
              </a:rPr>
              <a:t> i u </a:t>
            </a:r>
            <a:r>
              <a:rPr lang="en-US" err="1">
                <a:latin typeface="+mn-lt"/>
                <a:ea typeface="Times New Roman" panose="02020603050405020304" pitchFamily="18" charset="0"/>
                <a:cs typeface="Times New Roman" panose="02020603050405020304" pitchFamily="18" charset="0"/>
              </a:rPr>
              <a:t>skladu</a:t>
            </a:r>
            <a:r>
              <a:rPr lang="en-US">
                <a:latin typeface="+mn-lt"/>
                <a:ea typeface="Times New Roman" panose="02020603050405020304" pitchFamily="18" charset="0"/>
                <a:cs typeface="Times New Roman" panose="02020603050405020304" pitchFamily="18" charset="0"/>
              </a:rPr>
              <a:t> </a:t>
            </a:r>
            <a:r>
              <a:rPr lang="hr-HR">
                <a:latin typeface="+mn-lt"/>
                <a:ea typeface="Times New Roman" panose="02020603050405020304" pitchFamily="18" charset="0"/>
                <a:cs typeface="Times New Roman" panose="02020603050405020304" pitchFamily="18" charset="0"/>
              </a:rPr>
              <a:t>s relevantnim strategijama na kojima se Program temelji – </a:t>
            </a:r>
            <a:r>
              <a:rPr lang="hr-HR" b="1" err="1">
                <a:latin typeface="+mn-lt"/>
                <a:ea typeface="Times New Roman" panose="02020603050405020304" pitchFamily="18" charset="0"/>
                <a:cs typeface="Times New Roman" panose="02020603050405020304" pitchFamily="18" charset="0"/>
              </a:rPr>
              <a:t>Nacionaln</a:t>
            </a:r>
            <a:r>
              <a:rPr lang="en-US" b="1">
                <a:latin typeface="+mn-lt"/>
                <a:ea typeface="Times New Roman" panose="02020603050405020304" pitchFamily="18" charset="0"/>
                <a:cs typeface="Times New Roman" panose="02020603050405020304" pitchFamily="18" charset="0"/>
              </a:rPr>
              <a:t>om</a:t>
            </a:r>
            <a:r>
              <a:rPr lang="hr-HR" b="1">
                <a:latin typeface="+mn-lt"/>
                <a:ea typeface="Times New Roman" panose="02020603050405020304" pitchFamily="18" charset="0"/>
                <a:cs typeface="Times New Roman" panose="02020603050405020304" pitchFamily="18" charset="0"/>
              </a:rPr>
              <a:t> </a:t>
            </a:r>
            <a:r>
              <a:rPr lang="hr-HR" b="1" err="1">
                <a:latin typeface="+mn-lt"/>
                <a:ea typeface="Times New Roman" panose="02020603050405020304" pitchFamily="18" charset="0"/>
                <a:cs typeface="Times New Roman" panose="02020603050405020304" pitchFamily="18" charset="0"/>
              </a:rPr>
              <a:t>razvojn</a:t>
            </a:r>
            <a:r>
              <a:rPr lang="en-US" b="1">
                <a:latin typeface="+mn-lt"/>
                <a:ea typeface="Times New Roman" panose="02020603050405020304" pitchFamily="18" charset="0"/>
                <a:cs typeface="Times New Roman" panose="02020603050405020304" pitchFamily="18" charset="0"/>
              </a:rPr>
              <a:t>om</a:t>
            </a:r>
            <a:r>
              <a:rPr lang="hr-HR" b="1">
                <a:latin typeface="+mn-lt"/>
                <a:ea typeface="Times New Roman" panose="02020603050405020304" pitchFamily="18" charset="0"/>
                <a:cs typeface="Times New Roman" panose="02020603050405020304" pitchFamily="18" charset="0"/>
              </a:rPr>
              <a:t> </a:t>
            </a:r>
            <a:r>
              <a:rPr lang="hr-HR" b="1" err="1">
                <a:latin typeface="+mn-lt"/>
                <a:ea typeface="Times New Roman" panose="02020603050405020304" pitchFamily="18" charset="0"/>
                <a:cs typeface="Times New Roman" panose="02020603050405020304" pitchFamily="18" charset="0"/>
              </a:rPr>
              <a:t>strategij</a:t>
            </a:r>
            <a:r>
              <a:rPr lang="en-US" b="1">
                <a:latin typeface="+mn-lt"/>
                <a:ea typeface="Times New Roman" panose="02020603050405020304" pitchFamily="18" charset="0"/>
                <a:cs typeface="Times New Roman" panose="02020603050405020304" pitchFamily="18" charset="0"/>
              </a:rPr>
              <a:t>om</a:t>
            </a:r>
            <a:r>
              <a:rPr lang="hr-HR" b="1">
                <a:latin typeface="+mn-lt"/>
                <a:ea typeface="Times New Roman" panose="02020603050405020304" pitchFamily="18" charset="0"/>
                <a:cs typeface="Times New Roman" panose="02020603050405020304" pitchFamily="18" charset="0"/>
              </a:rPr>
              <a:t> Republike Hrvatske do 2030. godine i </a:t>
            </a:r>
            <a:r>
              <a:rPr lang="pl-PL" b="1">
                <a:latin typeface="+mn-lt"/>
                <a:ea typeface="Times New Roman" panose="02020603050405020304" pitchFamily="18" charset="0"/>
                <a:cs typeface="Times New Roman" panose="02020603050405020304" pitchFamily="18" charset="0"/>
              </a:rPr>
              <a:t>Strategij</a:t>
            </a:r>
            <a:r>
              <a:rPr lang="en-US" b="1">
                <a:latin typeface="+mn-lt"/>
                <a:ea typeface="Times New Roman" panose="02020603050405020304" pitchFamily="18" charset="0"/>
                <a:cs typeface="Times New Roman" panose="02020603050405020304" pitchFamily="18" charset="0"/>
              </a:rPr>
              <a:t>om</a:t>
            </a:r>
            <a:r>
              <a:rPr lang="pl-PL" b="1">
                <a:latin typeface="+mn-lt"/>
                <a:ea typeface="Times New Roman" panose="02020603050405020304" pitchFamily="18" charset="0"/>
                <a:cs typeface="Times New Roman" panose="02020603050405020304" pitchFamily="18" charset="0"/>
              </a:rPr>
              <a:t> pametne specijalizacije do 2029</a:t>
            </a:r>
            <a:r>
              <a:rPr lang="en-US" b="1">
                <a:latin typeface="+mn-lt"/>
                <a:ea typeface="Times New Roman" panose="02020603050405020304" pitchFamily="18" charset="0"/>
                <a:cs typeface="Times New Roman" panose="02020603050405020304" pitchFamily="18" charset="0"/>
              </a:rPr>
              <a:t>.</a:t>
            </a:r>
            <a:r>
              <a:rPr lang="hr-HR" b="1">
                <a:latin typeface="+mn-lt"/>
                <a:ea typeface="Times New Roman" panose="02020603050405020304" pitchFamily="18" charset="0"/>
                <a:cs typeface="Times New Roman" panose="02020603050405020304" pitchFamily="18" charset="0"/>
              </a:rPr>
              <a:t> </a:t>
            </a:r>
            <a:endParaRPr lang="en-US" b="1">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ima potrebnu </a:t>
            </a:r>
            <a:r>
              <a:rPr lang="hr-HR" b="1">
                <a:latin typeface="+mn-lt"/>
                <a:ea typeface="Times New Roman" panose="02020603050405020304" pitchFamily="18" charset="0"/>
                <a:cs typeface="Times New Roman" panose="02020603050405020304" pitchFamily="18" charset="0"/>
              </a:rPr>
              <a:t>razinu spremnosti </a:t>
            </a:r>
            <a:r>
              <a:rPr lang="hr-HR">
                <a:latin typeface="+mn-lt"/>
                <a:ea typeface="Times New Roman" panose="02020603050405020304" pitchFamily="18" charset="0"/>
                <a:cs typeface="Times New Roman" panose="02020603050405020304" pitchFamily="18" charset="0"/>
              </a:rPr>
              <a:t>za provedbu</a:t>
            </a:r>
            <a:endParaRPr lang="en-US">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Aktivnosti projekta su u skladu s </a:t>
            </a:r>
            <a:r>
              <a:rPr lang="hr-HR" b="1">
                <a:latin typeface="+mn-lt"/>
                <a:ea typeface="Times New Roman" panose="02020603050405020304" pitchFamily="18" charset="0"/>
                <a:cs typeface="Times New Roman" panose="02020603050405020304" pitchFamily="18" charset="0"/>
              </a:rPr>
              <a:t>prihvatljivim aktivnostim</a:t>
            </a:r>
            <a:r>
              <a:rPr lang="hr-HR">
                <a:latin typeface="+mn-lt"/>
                <a:ea typeface="Times New Roman" panose="02020603050405020304" pitchFamily="18" charset="0"/>
                <a:cs typeface="Times New Roman" panose="02020603050405020304" pitchFamily="18" charset="0"/>
              </a:rPr>
              <a:t>a ovog Poziva </a:t>
            </a:r>
            <a:endParaRPr lang="en-US">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je u skladu sa zakonodavnim zahtjevima u pogledu osiguravanja pristupačnosti osobama s invaliditetom, osiguravanja rodne ravnopravnosti i </a:t>
            </a:r>
            <a:r>
              <a:rPr lang="hr-HR" err="1">
                <a:latin typeface="+mn-lt"/>
                <a:ea typeface="Times New Roman" panose="02020603050405020304" pitchFamily="18" charset="0"/>
                <a:cs typeface="Times New Roman" panose="02020603050405020304" pitchFamily="18" charset="0"/>
              </a:rPr>
              <a:t>Povelj</a:t>
            </a:r>
            <a:r>
              <a:rPr lang="en-US">
                <a:latin typeface="+mn-lt"/>
                <a:ea typeface="Times New Roman" panose="02020603050405020304" pitchFamily="18" charset="0"/>
                <a:cs typeface="Times New Roman" panose="02020603050405020304" pitchFamily="18" charset="0"/>
              </a:rPr>
              <a:t>om</a:t>
            </a:r>
            <a:r>
              <a:rPr lang="hr-HR">
                <a:latin typeface="+mn-lt"/>
                <a:ea typeface="Times New Roman" panose="02020603050405020304" pitchFamily="18" charset="0"/>
                <a:cs typeface="Times New Roman" panose="02020603050405020304" pitchFamily="18" charset="0"/>
              </a:rPr>
              <a:t> Europske unije o temeljnim pravima </a:t>
            </a:r>
            <a:endParaRPr lang="en-US">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predstavlja </a:t>
            </a:r>
            <a:r>
              <a:rPr lang="hr-HR" b="1">
                <a:latin typeface="+mn-lt"/>
                <a:ea typeface="Times New Roman" panose="02020603050405020304" pitchFamily="18" charset="0"/>
                <a:cs typeface="Times New Roman" panose="02020603050405020304" pitchFamily="18" charset="0"/>
              </a:rPr>
              <a:t>najbolji odnos između iznosa potpore, poduzetih aktivnosti i postizanja ciljeva</a:t>
            </a:r>
            <a:r>
              <a:rPr lang="hr-HR">
                <a:latin typeface="+mn-lt"/>
                <a:ea typeface="Times New Roman" panose="02020603050405020304" pitchFamily="18" charset="0"/>
                <a:cs typeface="Times New Roman" panose="02020603050405020304" pitchFamily="18" charset="0"/>
              </a:rPr>
              <a:t>, a troškovi su izravno povezani s projektnim aktivnostima i s ostvarenjem planiranih ciljeva ili rezultata</a:t>
            </a:r>
            <a:endParaRPr lang="en-US">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b="1">
                <a:latin typeface="+mn-lt"/>
                <a:ea typeface="Times New Roman" panose="02020603050405020304" pitchFamily="18" charset="0"/>
                <a:cs typeface="Times New Roman"/>
              </a:rPr>
              <a:t>Provedba projekta nije započela prije podnošenja projektnog prijedloga niti završila prije potpisivanja Ugovora </a:t>
            </a:r>
            <a:r>
              <a:rPr lang="hr-HR">
                <a:latin typeface="+mn-lt"/>
                <a:ea typeface="Times New Roman" panose="02020603050405020304" pitchFamily="18" charset="0"/>
                <a:cs typeface="Times New Roman"/>
              </a:rPr>
              <a:t>o dodjeli bespovratnih sredstava. Projekt u trenutku podnošenja projektnog prijedloga </a:t>
            </a:r>
            <a:r>
              <a:rPr lang="hr-HR" b="1">
                <a:latin typeface="+mn-lt"/>
                <a:ea typeface="Times New Roman" panose="02020603050405020304" pitchFamily="18" charset="0"/>
                <a:cs typeface="Times New Roman"/>
              </a:rPr>
              <a:t>nije fizički niti financijski završen</a:t>
            </a: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8176" y="5148514"/>
            <a:ext cx="1623588" cy="1623588"/>
          </a:xfrm>
          <a:prstGeom prst="rect">
            <a:avLst/>
          </a:prstGeom>
          <a:effectLst/>
        </p:spPr>
      </p:pic>
    </p:spTree>
    <p:extLst>
      <p:ext uri="{BB962C8B-B14F-4D97-AF65-F5344CB8AC3E}">
        <p14:creationId xmlns:p14="http://schemas.microsoft.com/office/powerpoint/2010/main" val="322409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Prihvatljivost projekta</a:t>
            </a:r>
          </a:p>
        </p:txBody>
      </p:sp>
      <p:sp>
        <p:nvSpPr>
          <p:cNvPr id="7" name="TextBox 6">
            <a:extLst>
              <a:ext uri="{FF2B5EF4-FFF2-40B4-BE49-F238E27FC236}">
                <a16:creationId xmlns:a16="http://schemas.microsoft.com/office/drawing/2014/main" id="{A2BFB17B-D867-4E2D-A2E8-6A9EBD7BF38B}"/>
              </a:ext>
            </a:extLst>
          </p:cNvPr>
          <p:cNvSpPr txBox="1"/>
          <p:nvPr/>
        </p:nvSpPr>
        <p:spPr>
          <a:xfrm>
            <a:off x="951431" y="1322102"/>
            <a:ext cx="10289138" cy="4785926"/>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Predviđeno trajanje </a:t>
            </a:r>
            <a:r>
              <a:rPr lang="hr-HR" b="1">
                <a:latin typeface="+mn-lt"/>
                <a:ea typeface="Times New Roman" panose="02020603050405020304" pitchFamily="18" charset="0"/>
                <a:cs typeface="Times New Roman" panose="02020603050405020304" pitchFamily="18" charset="0"/>
              </a:rPr>
              <a:t>provedbe</a:t>
            </a:r>
            <a:r>
              <a:rPr lang="hr-HR">
                <a:latin typeface="+mn-lt"/>
                <a:ea typeface="Times New Roman" panose="02020603050405020304" pitchFamily="18" charset="0"/>
                <a:cs typeface="Times New Roman" panose="02020603050405020304" pitchFamily="18" charset="0"/>
              </a:rPr>
              <a:t> Projekta nije duže od </a:t>
            </a:r>
            <a:r>
              <a:rPr lang="hr-HR" b="1">
                <a:latin typeface="+mn-lt"/>
                <a:ea typeface="Times New Roman" panose="02020603050405020304" pitchFamily="18" charset="0"/>
                <a:cs typeface="Times New Roman" panose="02020603050405020304" pitchFamily="18" charset="0"/>
              </a:rPr>
              <a:t>18 mjeseci </a:t>
            </a:r>
            <a:endParaRPr lang="en-US" b="1">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a:t>
            </a:r>
            <a:r>
              <a:rPr lang="hr-HR" b="1">
                <a:latin typeface="+mn-lt"/>
                <a:ea typeface="Times New Roman" panose="02020603050405020304" pitchFamily="18" charset="0"/>
                <a:cs typeface="Times New Roman" panose="02020603050405020304" pitchFamily="18" charset="0"/>
              </a:rPr>
              <a:t>je u skladu s odredbama relevantnog nacionalnog zakonodavstva</a:t>
            </a:r>
            <a:r>
              <a:rPr lang="hr-HR">
                <a:latin typeface="+mn-lt"/>
                <a:ea typeface="Times New Roman" panose="02020603050405020304" pitchFamily="18" charset="0"/>
                <a:cs typeface="Times New Roman" panose="02020603050405020304" pitchFamily="18" charset="0"/>
              </a:rPr>
              <a:t>, uvažavajući pravila o potporama te je u skladu sa specifičnim pravilima i zahtjevima primjenjivima na ovaj Poziv </a:t>
            </a:r>
            <a:endParaRPr lang="en-US">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poštuje načelo </a:t>
            </a:r>
            <a:r>
              <a:rPr lang="hr-HR" b="1" err="1">
                <a:latin typeface="+mn-lt"/>
                <a:ea typeface="Times New Roman" panose="02020603050405020304" pitchFamily="18" charset="0"/>
                <a:cs typeface="Times New Roman" panose="02020603050405020304" pitchFamily="18" charset="0"/>
              </a:rPr>
              <a:t>nekumulativnosti</a:t>
            </a:r>
            <a:r>
              <a:rPr lang="hr-HR" b="1">
                <a:latin typeface="+mn-lt"/>
                <a:ea typeface="Times New Roman" panose="02020603050405020304" pitchFamily="18" charset="0"/>
                <a:cs typeface="Times New Roman" panose="02020603050405020304" pitchFamily="18" charset="0"/>
              </a:rPr>
              <a:t> i ne predstavlja dvostruko financiranje </a:t>
            </a:r>
            <a:endParaRPr lang="en-US" b="1">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se, na način opisan u projektnom prijedlogu, </a:t>
            </a:r>
            <a:r>
              <a:rPr lang="hr-HR" b="1">
                <a:latin typeface="+mn-lt"/>
                <a:ea typeface="Times New Roman" panose="02020603050405020304" pitchFamily="18" charset="0"/>
                <a:cs typeface="Times New Roman" panose="02020603050405020304" pitchFamily="18" charset="0"/>
              </a:rPr>
              <a:t>ne bi mogao provesti bez potpore iz PKK-a </a:t>
            </a:r>
            <a:endParaRPr lang="en-US" b="1">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b="1">
                <a:latin typeface="+mn-lt"/>
                <a:ea typeface="Times New Roman" panose="02020603050405020304" pitchFamily="18" charset="0"/>
                <a:cs typeface="Times New Roman" panose="02020603050405020304" pitchFamily="18" charset="0"/>
              </a:rPr>
              <a:t>Iznos</a:t>
            </a:r>
            <a:r>
              <a:rPr lang="hr-HR">
                <a:latin typeface="+mn-lt"/>
                <a:ea typeface="Times New Roman" panose="02020603050405020304" pitchFamily="18" charset="0"/>
                <a:cs typeface="Times New Roman" panose="02020603050405020304" pitchFamily="18" charset="0"/>
              </a:rPr>
              <a:t> traženih bespovratnih sredstava za projekt u okviru je propisanog te je </a:t>
            </a:r>
            <a:r>
              <a:rPr lang="hr-HR" b="1">
                <a:latin typeface="+mn-lt"/>
                <a:ea typeface="Times New Roman" panose="02020603050405020304" pitchFamily="18" charset="0"/>
                <a:cs typeface="Times New Roman" panose="02020603050405020304" pitchFamily="18" charset="0"/>
              </a:rPr>
              <a:t>stopa sufinanciranja unutar propisanog raspona </a:t>
            </a:r>
            <a:endParaRPr lang="en-US" b="1">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Planirani troškovi/izdaci koji se odnose na prihvatljivost troškova projekta su u skladu s primjenjivim </a:t>
            </a:r>
            <a:r>
              <a:rPr lang="hr-HR" b="1">
                <a:latin typeface="+mn-lt"/>
                <a:ea typeface="Times New Roman" panose="02020603050405020304" pitchFamily="18" charset="0"/>
                <a:cs typeface="Times New Roman" panose="02020603050405020304" pitchFamily="18" charset="0"/>
              </a:rPr>
              <a:t>Pravilima o prihvatljivosti troškova/izdataka </a:t>
            </a:r>
            <a:r>
              <a:rPr lang="hr-HR">
                <a:latin typeface="+mn-lt"/>
                <a:ea typeface="Times New Roman" panose="02020603050405020304" pitchFamily="18" charset="0"/>
                <a:cs typeface="Times New Roman" panose="02020603050405020304" pitchFamily="18" charset="0"/>
              </a:rPr>
              <a:t>i dodatnim uvjetima za prihvatljivost troškova/izdataka </a:t>
            </a:r>
            <a:endParaRPr lang="en-US">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nije izravno zahvaćen obrazloženim </a:t>
            </a:r>
            <a:r>
              <a:rPr lang="hr-HR" b="1">
                <a:latin typeface="+mn-lt"/>
                <a:ea typeface="Times New Roman" panose="02020603050405020304" pitchFamily="18" charset="0"/>
                <a:cs typeface="Times New Roman" panose="02020603050405020304" pitchFamily="18" charset="0"/>
              </a:rPr>
              <a:t>mišljenjem Komisije u pogledu povrede </a:t>
            </a:r>
            <a:r>
              <a:rPr lang="hr-HR">
                <a:latin typeface="+mn-lt"/>
                <a:ea typeface="Times New Roman" panose="02020603050405020304" pitchFamily="18" charset="0"/>
                <a:cs typeface="Times New Roman" panose="02020603050405020304" pitchFamily="18" charset="0"/>
              </a:rPr>
              <a:t>u skladu s člankom 258. UFEU-a kojom se ugrožava zakonitost i pravilnost rashoda ili uspješnost operacija</a:t>
            </a:r>
            <a:endParaRPr lang="en-US">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a:t>
            </a:r>
            <a:r>
              <a:rPr lang="hr-HR" b="1">
                <a:latin typeface="+mn-lt"/>
                <a:ea typeface="Times New Roman" panose="02020603050405020304" pitchFamily="18" charset="0"/>
                <a:cs typeface="Times New Roman" panose="02020603050405020304" pitchFamily="18" charset="0"/>
              </a:rPr>
              <a:t>ne uključuje aktivnosti </a:t>
            </a:r>
            <a:r>
              <a:rPr lang="hr-HR">
                <a:latin typeface="+mn-lt"/>
                <a:ea typeface="Times New Roman" panose="02020603050405020304" pitchFamily="18" charset="0"/>
                <a:cs typeface="Times New Roman" panose="02020603050405020304" pitchFamily="18" charset="0"/>
              </a:rPr>
              <a:t>koje su bile dio operacije koja je </a:t>
            </a:r>
            <a:r>
              <a:rPr lang="hr-HR" b="1">
                <a:latin typeface="+mn-lt"/>
                <a:ea typeface="Times New Roman" panose="02020603050405020304" pitchFamily="18" charset="0"/>
                <a:cs typeface="Times New Roman" panose="02020603050405020304" pitchFamily="18" charset="0"/>
              </a:rPr>
              <a:t>bila predmet premještanja </a:t>
            </a:r>
            <a:r>
              <a:rPr lang="hr-HR">
                <a:latin typeface="+mn-lt"/>
                <a:ea typeface="Times New Roman" panose="02020603050405020304" pitchFamily="18" charset="0"/>
                <a:cs typeface="Times New Roman" panose="02020603050405020304" pitchFamily="18" charset="0"/>
              </a:rPr>
              <a:t>u skladu s člankom 66. ili koja bi predstavljala premještanje proizvodne aktivnosti u skladu s člankom 65. stavkom 1. točkom  (a) Uredbe 2021/1060 </a:t>
            </a: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1902" y="5058306"/>
            <a:ext cx="1623588" cy="1623588"/>
          </a:xfrm>
          <a:prstGeom prst="rect">
            <a:avLst/>
          </a:prstGeom>
          <a:effectLst/>
        </p:spPr>
      </p:pic>
    </p:spTree>
    <p:extLst>
      <p:ext uri="{BB962C8B-B14F-4D97-AF65-F5344CB8AC3E}">
        <p14:creationId xmlns:p14="http://schemas.microsoft.com/office/powerpoint/2010/main" val="356945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Prihvatljivost projekta</a:t>
            </a:r>
          </a:p>
        </p:txBody>
      </p:sp>
      <p:sp>
        <p:nvSpPr>
          <p:cNvPr id="8" name="TextBox 7">
            <a:extLst>
              <a:ext uri="{FF2B5EF4-FFF2-40B4-BE49-F238E27FC236}">
                <a16:creationId xmlns:a16="http://schemas.microsoft.com/office/drawing/2014/main" id="{A2BFB17B-D867-4E2D-A2E8-6A9EBD7BF38B}"/>
              </a:ext>
            </a:extLst>
          </p:cNvPr>
          <p:cNvSpPr txBox="1"/>
          <p:nvPr/>
        </p:nvSpPr>
        <p:spPr>
          <a:xfrm>
            <a:off x="951431" y="1322102"/>
            <a:ext cx="10289138" cy="3123932"/>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a:t>
            </a:r>
            <a:r>
              <a:rPr lang="hr-HR" b="1">
                <a:latin typeface="+mn-lt"/>
                <a:ea typeface="Times New Roman" panose="02020603050405020304" pitchFamily="18" charset="0"/>
                <a:cs typeface="Times New Roman" panose="02020603050405020304" pitchFamily="18" charset="0"/>
              </a:rPr>
              <a:t>ne uključuje aktivnosti </a:t>
            </a:r>
            <a:r>
              <a:rPr lang="hr-HR">
                <a:latin typeface="+mn-lt"/>
                <a:ea typeface="Times New Roman" panose="02020603050405020304" pitchFamily="18" charset="0"/>
                <a:cs typeface="Times New Roman" panose="02020603050405020304" pitchFamily="18" charset="0"/>
              </a:rPr>
              <a:t>koje su bile dio operacije/projekta koja je, ili je trebala biti, podložna postupku </a:t>
            </a:r>
            <a:r>
              <a:rPr lang="hr-HR" b="1">
                <a:latin typeface="+mn-lt"/>
                <a:ea typeface="Times New Roman" panose="02020603050405020304" pitchFamily="18" charset="0"/>
                <a:cs typeface="Times New Roman" panose="02020603050405020304" pitchFamily="18" charset="0"/>
              </a:rPr>
              <a:t>povrata sredstava </a:t>
            </a:r>
            <a:endParaRPr lang="en-US" b="1">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uzima u obzir </a:t>
            </a:r>
            <a:r>
              <a:rPr lang="hr-HR" b="1">
                <a:latin typeface="+mn-lt"/>
                <a:ea typeface="Times New Roman" panose="02020603050405020304" pitchFamily="18" charset="0"/>
                <a:cs typeface="Times New Roman" panose="02020603050405020304" pitchFamily="18" charset="0"/>
              </a:rPr>
              <a:t>načelo održivog razvoja te politike Unije o okolišu</a:t>
            </a:r>
            <a:endParaRPr lang="en-US" b="1">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se provodi na prihvatljivom zemljopisnom području, na </a:t>
            </a:r>
            <a:r>
              <a:rPr lang="hr-HR" b="1">
                <a:latin typeface="+mn-lt"/>
                <a:ea typeface="Times New Roman" panose="02020603050405020304" pitchFamily="18" charset="0"/>
                <a:cs typeface="Times New Roman" panose="02020603050405020304" pitchFamily="18" charset="0"/>
              </a:rPr>
              <a:t>teritoriju RH </a:t>
            </a:r>
            <a:endParaRPr lang="en-US" b="1">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 je u skladu s načelom </a:t>
            </a:r>
            <a:r>
              <a:rPr lang="hr-HR" b="1">
                <a:latin typeface="+mn-lt"/>
                <a:ea typeface="Times New Roman" panose="02020603050405020304" pitchFamily="18" charset="0"/>
                <a:cs typeface="Times New Roman" panose="02020603050405020304" pitchFamily="18" charset="0"/>
              </a:rPr>
              <a:t>„ne nanosi bitnu štetu“ </a:t>
            </a:r>
            <a:r>
              <a:rPr lang="hr-HR">
                <a:latin typeface="+mn-lt"/>
                <a:ea typeface="Times New Roman" panose="02020603050405020304" pitchFamily="18" charset="0"/>
                <a:cs typeface="Times New Roman" panose="02020603050405020304" pitchFamily="18" charset="0"/>
              </a:rPr>
              <a:t>(</a:t>
            </a:r>
            <a:r>
              <a:rPr lang="hr-HR" err="1">
                <a:latin typeface="+mn-lt"/>
                <a:ea typeface="Times New Roman" panose="02020603050405020304" pitchFamily="18" charset="0"/>
                <a:cs typeface="Times New Roman" panose="02020603050405020304" pitchFamily="18" charset="0"/>
              </a:rPr>
              <a:t>eng.„do</a:t>
            </a:r>
            <a:r>
              <a:rPr lang="hr-HR">
                <a:latin typeface="+mn-lt"/>
                <a:ea typeface="Times New Roman" panose="02020603050405020304" pitchFamily="18" charset="0"/>
                <a:cs typeface="Times New Roman" panose="02020603050405020304" pitchFamily="18" charset="0"/>
              </a:rPr>
              <a:t> no </a:t>
            </a:r>
            <a:r>
              <a:rPr lang="hr-HR" err="1">
                <a:latin typeface="+mn-lt"/>
                <a:ea typeface="Times New Roman" panose="02020603050405020304" pitchFamily="18" charset="0"/>
                <a:cs typeface="Times New Roman" panose="02020603050405020304" pitchFamily="18" charset="0"/>
              </a:rPr>
              <a:t>significant</a:t>
            </a:r>
            <a:r>
              <a:rPr lang="hr-HR">
                <a:latin typeface="+mn-lt"/>
                <a:ea typeface="Times New Roman" panose="02020603050405020304" pitchFamily="18" charset="0"/>
                <a:cs typeface="Times New Roman" panose="02020603050405020304" pitchFamily="18" charset="0"/>
              </a:rPr>
              <a:t> </a:t>
            </a:r>
            <a:r>
              <a:rPr lang="hr-HR" err="1">
                <a:latin typeface="+mn-lt"/>
                <a:ea typeface="Times New Roman" panose="02020603050405020304" pitchFamily="18" charset="0"/>
                <a:cs typeface="Times New Roman" panose="02020603050405020304" pitchFamily="18" charset="0"/>
              </a:rPr>
              <a:t>harm</a:t>
            </a:r>
            <a:r>
              <a:rPr lang="hr-HR">
                <a:latin typeface="+mn-lt"/>
                <a:ea typeface="Times New Roman" panose="02020603050405020304" pitchFamily="18" charset="0"/>
                <a:cs typeface="Times New Roman" panose="02020603050405020304" pitchFamily="18" charset="0"/>
              </a:rPr>
              <a:t>“ – DNSH) </a:t>
            </a:r>
            <a:endParaRPr lang="en-US">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Projektne aktivnosti se </a:t>
            </a:r>
            <a:r>
              <a:rPr lang="hr-HR" b="1">
                <a:latin typeface="+mn-lt"/>
                <a:ea typeface="Times New Roman" panose="02020603050405020304" pitchFamily="18" charset="0"/>
                <a:cs typeface="Times New Roman" panose="02020603050405020304" pitchFamily="18" charset="0"/>
              </a:rPr>
              <a:t>ne odvijaju u neprihvatljivim sektorima</a:t>
            </a:r>
          </a:p>
          <a:p>
            <a:pPr marL="285750" indent="-285750" algn="just">
              <a:spcAft>
                <a:spcPts val="600"/>
              </a:spcAft>
              <a:buFont typeface="Arial" panose="020B0604020202020204" pitchFamily="34" charset="0"/>
              <a:buChar char="•"/>
            </a:pPr>
            <a:endParaRPr lang="hr-HR">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endParaRPr lang="hr-HR">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endParaRPr lang="hr-HR">
              <a:latin typeface="+mn-lt"/>
              <a:ea typeface="Times New Roman" panose="02020603050405020304" pitchFamily="18" charset="0"/>
              <a:cs typeface="Times New Roman" panose="02020603050405020304" pitchFamily="18"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0946" y="5070231"/>
            <a:ext cx="1623588" cy="1623588"/>
          </a:xfrm>
          <a:prstGeom prst="rect">
            <a:avLst/>
          </a:prstGeom>
          <a:effectLst/>
        </p:spPr>
      </p:pic>
    </p:spTree>
    <p:extLst>
      <p:ext uri="{BB962C8B-B14F-4D97-AF65-F5344CB8AC3E}">
        <p14:creationId xmlns:p14="http://schemas.microsoft.com/office/powerpoint/2010/main" val="70042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AFCC-40D8-4E67-4AD5-277CB2D8C73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E3F6C2-609D-811B-2905-FEAF4C0C6B74}"/>
              </a:ext>
            </a:extLst>
          </p:cNvPr>
          <p:cNvGraphicFramePr>
            <a:graphicFrameLocks noGrp="1"/>
          </p:cNvGraphicFramePr>
          <p:nvPr>
            <p:ph idx="1"/>
            <p:extLst>
              <p:ext uri="{D42A27DB-BD31-4B8C-83A1-F6EECF244321}">
                <p14:modId xmlns:p14="http://schemas.microsoft.com/office/powerpoint/2010/main" val="1798908549"/>
              </p:ext>
            </p:extLst>
          </p:nvPr>
        </p:nvGraphicFramePr>
        <p:xfrm>
          <a:off x="411480" y="1333042"/>
          <a:ext cx="11384280" cy="4844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Prihvatljive aktivnosti projekta</a:t>
            </a:r>
          </a:p>
        </p:txBody>
      </p:sp>
      <p:sp>
        <p:nvSpPr>
          <p:cNvPr id="3" name="Rectangle 2"/>
          <p:cNvSpPr/>
          <p:nvPr/>
        </p:nvSpPr>
        <p:spPr>
          <a:xfrm>
            <a:off x="9144000" y="-2948444"/>
            <a:ext cx="6096000" cy="1754326"/>
          </a:xfrm>
          <a:prstGeom prst="rect">
            <a:avLst/>
          </a:prstGeom>
        </p:spPr>
        <p:txBody>
          <a:bodyPr>
            <a:spAutoFit/>
          </a:bodyPr>
          <a:lstStyle/>
          <a:p>
            <a:r>
              <a:rPr lang="hr-HR"/>
              <a:t>Aktivnosti certifikacije/certificiranja sustava upravljanja mogu biti prihvatljive samo ukoliko su provedene od strane tijela akreditiranog za uvođenje sustava upravljanja poslovnim procesima i kvalitetom.</a:t>
            </a:r>
          </a:p>
        </p:txBody>
      </p:sp>
      <p:sp>
        <p:nvSpPr>
          <p:cNvPr id="7" name="Rectangle 6"/>
          <p:cNvSpPr/>
          <p:nvPr/>
        </p:nvSpPr>
        <p:spPr>
          <a:xfrm>
            <a:off x="396240" y="5439739"/>
            <a:ext cx="11214463" cy="523220"/>
          </a:xfrm>
          <a:prstGeom prst="rect">
            <a:avLst/>
          </a:prstGeom>
          <a:solidFill>
            <a:srgbClr val="48604A"/>
          </a:solidFill>
          <a:effectLst>
            <a:outerShdw blurRad="50800" dist="38100" dir="5400000" algn="t" rotWithShape="0">
              <a:srgbClr val="496C7B">
                <a:alpha val="40000"/>
              </a:srgbClr>
            </a:outerShdw>
          </a:effectLst>
        </p:spPr>
        <p:txBody>
          <a:bodyPr wrap="square">
            <a:spAutoFit/>
          </a:bodyPr>
          <a:lstStyle/>
          <a:p>
            <a:pPr>
              <a:spcAft>
                <a:spcPts val="600"/>
              </a:spcAft>
            </a:pPr>
            <a:r>
              <a:rPr lang="hr-HR" sz="1400" b="1">
                <a:solidFill>
                  <a:schemeClr val="bg1"/>
                </a:solidFill>
              </a:rPr>
              <a:t>Aktivnosti certifikacije/certificiranja sustava upravljanja mogu biti prihvatljive samo ukoliko su provedene od strane akreditiranog </a:t>
            </a:r>
            <a:r>
              <a:rPr lang="en-US" sz="1400" b="1" err="1">
                <a:solidFill>
                  <a:schemeClr val="bg1"/>
                </a:solidFill>
              </a:rPr>
              <a:t>tijela</a:t>
            </a:r>
            <a:r>
              <a:rPr lang="hr-HR" sz="1400" b="1">
                <a:solidFill>
                  <a:schemeClr val="bg1"/>
                </a:solidFill>
              </a:rPr>
              <a:t> Gospodarski subjekt koji je izvršio uslugu izrade tehničkih mapa ne smije ocjenjivati sukladnost dokumentacije koju je sam izradio.</a:t>
            </a:r>
          </a:p>
        </p:txBody>
      </p:sp>
    </p:spTree>
    <p:extLst>
      <p:ext uri="{BB962C8B-B14F-4D97-AF65-F5344CB8AC3E}">
        <p14:creationId xmlns:p14="http://schemas.microsoft.com/office/powerpoint/2010/main" val="340643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1C77-AC70-5E85-C43D-04F4006AF12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Prihvatljive kategorije troška</a:t>
            </a:r>
          </a:p>
        </p:txBody>
      </p:sp>
      <p:graphicFrame>
        <p:nvGraphicFramePr>
          <p:cNvPr id="6" name="Content Placeholder 3">
            <a:extLst>
              <a:ext uri="{FF2B5EF4-FFF2-40B4-BE49-F238E27FC236}">
                <a16:creationId xmlns:a16="http://schemas.microsoft.com/office/drawing/2014/main" id="{32E3F6C2-609D-811B-2905-FEAF4C0C6B74}"/>
              </a:ext>
            </a:extLst>
          </p:cNvPr>
          <p:cNvGraphicFramePr>
            <a:graphicFrameLocks/>
          </p:cNvGraphicFramePr>
          <p:nvPr>
            <p:extLst>
              <p:ext uri="{D42A27DB-BD31-4B8C-83A1-F6EECF244321}">
                <p14:modId xmlns:p14="http://schemas.microsoft.com/office/powerpoint/2010/main" val="3049248133"/>
              </p:ext>
            </p:extLst>
          </p:nvPr>
        </p:nvGraphicFramePr>
        <p:xfrm>
          <a:off x="198120" y="1333042"/>
          <a:ext cx="11780520" cy="4844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838200" y="5710948"/>
            <a:ext cx="10759440" cy="954107"/>
          </a:xfrm>
          <a:prstGeom prst="rect">
            <a:avLst/>
          </a:prstGeom>
          <a:solidFill>
            <a:srgbClr val="48604A"/>
          </a:solidFill>
          <a:effectLst>
            <a:outerShdw blurRad="50800" dist="38100" dir="5400000" algn="t" rotWithShape="0">
              <a:srgbClr val="496C7B">
                <a:alpha val="40000"/>
              </a:srgbClr>
            </a:outerShdw>
          </a:effectLst>
        </p:spPr>
        <p:txBody>
          <a:bodyPr wrap="square">
            <a:spAutoFit/>
          </a:bodyPr>
          <a:lstStyle/>
          <a:p>
            <a:r>
              <a:rPr lang="hr-HR" sz="1400">
                <a:solidFill>
                  <a:schemeClr val="bg1"/>
                </a:solidFill>
              </a:rPr>
              <a:t>Neizravni troškovi nastali izravno kao posljedica provedbe projekta kod prijavitelja izračunavaju se po fiksnoj </a:t>
            </a:r>
            <a:r>
              <a:rPr lang="hr-HR" sz="1400" b="1">
                <a:solidFill>
                  <a:schemeClr val="bg1"/>
                </a:solidFill>
                <a:effectLst>
                  <a:outerShdw blurRad="38100" dist="38100" dir="2700000" algn="tl">
                    <a:srgbClr val="000000">
                      <a:alpha val="43137"/>
                    </a:srgbClr>
                  </a:outerShdw>
                </a:effectLst>
              </a:rPr>
              <a:t>stopi do visine od 7%  </a:t>
            </a:r>
            <a:r>
              <a:rPr lang="hr-HR" sz="1400">
                <a:solidFill>
                  <a:schemeClr val="bg1"/>
                </a:solidFill>
              </a:rPr>
              <a:t>(troškovi transporta, troškovi nabave (kupnje) norma; promidžbe i vidljivosti projekta, provedbe horizontalnih aktivnosti troškove pripreme projektnog prijedloga.)</a:t>
            </a:r>
          </a:p>
        </p:txBody>
      </p:sp>
    </p:spTree>
    <p:extLst>
      <p:ext uri="{BB962C8B-B14F-4D97-AF65-F5344CB8AC3E}">
        <p14:creationId xmlns:p14="http://schemas.microsoft.com/office/powerpoint/2010/main" val="292126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Neprihvatljivi troškovi</a:t>
            </a:r>
          </a:p>
        </p:txBody>
      </p:sp>
      <p:sp>
        <p:nvSpPr>
          <p:cNvPr id="4" name="Rectangle 3"/>
          <p:cNvSpPr/>
          <p:nvPr/>
        </p:nvSpPr>
        <p:spPr>
          <a:xfrm>
            <a:off x="5934738" y="3244334"/>
            <a:ext cx="322524" cy="369332"/>
          </a:xfrm>
          <a:prstGeom prst="rect">
            <a:avLst/>
          </a:prstGeom>
        </p:spPr>
        <p:txBody>
          <a:bodyPr wrap="none">
            <a:spAutoFit/>
          </a:bodyPr>
          <a:lstStyle/>
          <a:p>
            <a:pPr lvl="0"/>
            <a:r>
              <a:rPr lang="en-US"/>
              <a:t>•</a:t>
            </a:r>
          </a:p>
        </p:txBody>
      </p:sp>
      <p:sp>
        <p:nvSpPr>
          <p:cNvPr id="8" name="TextBox 7">
            <a:extLst>
              <a:ext uri="{FF2B5EF4-FFF2-40B4-BE49-F238E27FC236}">
                <a16:creationId xmlns:a16="http://schemas.microsoft.com/office/drawing/2014/main" id="{A2BFB17B-D867-4E2D-A2E8-6A9EBD7BF38B}"/>
              </a:ext>
            </a:extLst>
          </p:cNvPr>
          <p:cNvSpPr txBox="1"/>
          <p:nvPr/>
        </p:nvSpPr>
        <p:spPr>
          <a:xfrm>
            <a:off x="951431" y="1289953"/>
            <a:ext cx="10289138" cy="4970591"/>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PDV tj. porez na dodanu vrijednost za koji korisnik ima pravo ostvariti odbitak (povrativ PDV)</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povezani sa aktivnostima </a:t>
            </a:r>
            <a:r>
              <a:rPr lang="hr-HR" err="1">
                <a:latin typeface="+mn-lt"/>
                <a:ea typeface="Times New Roman" panose="02020603050405020304" pitchFamily="18" charset="0"/>
                <a:cs typeface="Times New Roman" panose="02020603050405020304" pitchFamily="18" charset="0"/>
              </a:rPr>
              <a:t>recertifikacije</a:t>
            </a:r>
            <a:r>
              <a:rPr lang="hr-HR">
                <a:latin typeface="+mn-lt"/>
                <a:ea typeface="Times New Roman" panose="02020603050405020304" pitchFamily="18" charset="0"/>
                <a:cs typeface="Times New Roman" panose="02020603050405020304" pitchFamily="18" charset="0"/>
              </a:rPr>
              <a:t> postojećih normi i certifikata</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vezani za održavanje postojeće isprave o sukladnosti proizvoda, usluga, procesa</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vezani za održavanje postojećeg certifikata</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uvođenja znakova kvalitete</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uvođenja sustava HACCAP-a</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održavanja normi za sustave upravljanja i procesa</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akreditacije tijela za ocjenjivanje sukladnosti</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koji nisu izravno povezani sa svrhom projekta</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putni troškovi i troškovi smještaja i dnevnica</a:t>
            </a:r>
            <a:endParaRPr lang="en-US">
              <a:latin typeface="+mn-lt"/>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upravljanja projektom</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provedbe javne nabave</a:t>
            </a:r>
          </a:p>
          <a:p>
            <a:pPr marL="285750" indent="-285750" algn="just">
              <a:spcAft>
                <a:spcPts val="6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troškovi marketinga i oglašavanja prijavitelja</a:t>
            </a:r>
          </a:p>
          <a:p>
            <a:pPr algn="just">
              <a:spcAft>
                <a:spcPts val="1200"/>
              </a:spcAft>
            </a:pPr>
            <a:endParaRPr lang="hr-HR">
              <a:latin typeface="+mn-lt"/>
              <a:ea typeface="Times New Roman" panose="02020603050405020304" pitchFamily="18" charset="0"/>
              <a:cs typeface="Times New Roman" panose="02020603050405020304" pitchFamily="18" charset="0"/>
            </a:endParaRPr>
          </a:p>
        </p:txBody>
      </p:sp>
      <p:sp>
        <p:nvSpPr>
          <p:cNvPr id="7" name="Multiplication Sign 6">
            <a:extLst>
              <a:ext uri="{FF2B5EF4-FFF2-40B4-BE49-F238E27FC236}">
                <a16:creationId xmlns:a16="http://schemas.microsoft.com/office/drawing/2014/main" id="{EBEBC7A4-1217-B7EB-7A64-B572CB333D08}"/>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36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E9DD-A16E-C182-10CE-60CA84B3810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28B08BC-AA29-89A2-C9C1-7B83998E808A}"/>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Neprihvatljivi troškovi</a:t>
            </a:r>
          </a:p>
        </p:txBody>
      </p:sp>
      <p:sp>
        <p:nvSpPr>
          <p:cNvPr id="8" name="TextBox 7">
            <a:extLst>
              <a:ext uri="{FF2B5EF4-FFF2-40B4-BE49-F238E27FC236}">
                <a16:creationId xmlns:a16="http://schemas.microsoft.com/office/drawing/2014/main" id="{7754DB60-3DE9-C493-141A-64460DE43D9F}"/>
              </a:ext>
            </a:extLst>
          </p:cNvPr>
          <p:cNvSpPr txBox="1"/>
          <p:nvPr/>
        </p:nvSpPr>
        <p:spPr>
          <a:xfrm>
            <a:off x="951431" y="1289953"/>
            <a:ext cx="10289138" cy="4647426"/>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algn="just">
              <a:spcAft>
                <a:spcPts val="1200"/>
              </a:spcAft>
            </a:pPr>
            <a:r>
              <a:rPr lang="hr-HR">
                <a:latin typeface="+mn-lt"/>
                <a:ea typeface="Times New Roman" panose="02020603050405020304" pitchFamily="18" charset="0"/>
                <a:cs typeface="Times New Roman" panose="02020603050405020304" pitchFamily="18" charset="0"/>
              </a:rPr>
              <a:t>•	kupnja, najam i zakup materijalne imovine i sitnog inventara;</a:t>
            </a:r>
          </a:p>
          <a:p>
            <a:pPr algn="just">
              <a:spcAft>
                <a:spcPts val="1200"/>
              </a:spcAft>
            </a:pPr>
            <a:r>
              <a:rPr lang="hr-HR">
                <a:latin typeface="+mn-lt"/>
                <a:ea typeface="Times New Roman" panose="02020603050405020304" pitchFamily="18" charset="0"/>
                <a:cs typeface="Times New Roman" panose="02020603050405020304" pitchFamily="18" charset="0"/>
              </a:rPr>
              <a:t>•	kupnja, obnova, rekonstrukcija, modernizacija objekata;</a:t>
            </a:r>
          </a:p>
          <a:p>
            <a:pPr algn="just">
              <a:spcAft>
                <a:spcPts val="1200"/>
              </a:spcAft>
            </a:pPr>
            <a:r>
              <a:rPr lang="hr-HR">
                <a:latin typeface="+mn-lt"/>
                <a:ea typeface="Times New Roman" panose="02020603050405020304" pitchFamily="18" charset="0"/>
                <a:cs typeface="Times New Roman" panose="02020603050405020304" pitchFamily="18" charset="0"/>
              </a:rPr>
              <a:t>•	doprinosi u naravi u obliku izvršavanja radova ili osiguravanja robe, usluga, zemljišta i nekretnina za </a:t>
            </a:r>
            <a:r>
              <a:rPr lang="en-US">
                <a:latin typeface="+mn-lt"/>
                <a:ea typeface="Times New Roman" panose="02020603050405020304" pitchFamily="18" charset="0"/>
                <a:cs typeface="Times New Roman" panose="02020603050405020304" pitchFamily="18" charset="0"/>
              </a:rPr>
              <a:t>   </a:t>
            </a:r>
            <a:r>
              <a:rPr lang="hr-HR">
                <a:latin typeface="+mn-lt"/>
                <a:ea typeface="Times New Roman" panose="02020603050405020304" pitchFamily="18" charset="0"/>
                <a:cs typeface="Times New Roman" panose="02020603050405020304" pitchFamily="18" charset="0"/>
              </a:rPr>
              <a:t>koje nije izvršeno plaćanje, potkrijepljeno računima ili dokumentima iste dokazne vrijednosti;</a:t>
            </a:r>
          </a:p>
          <a:p>
            <a:pPr algn="just">
              <a:spcAft>
                <a:spcPts val="1200"/>
              </a:spcAft>
            </a:pPr>
            <a:r>
              <a:rPr lang="hr-HR">
                <a:latin typeface="+mn-lt"/>
                <a:ea typeface="Times New Roman" panose="02020603050405020304" pitchFamily="18" charset="0"/>
                <a:cs typeface="Times New Roman" panose="02020603050405020304" pitchFamily="18" charset="0"/>
              </a:rPr>
              <a:t>•	operativni troškovi (sirovine, energija, gorivo, telekomunikacije, grijanje, održavanje, upravljanje zgradom, hardware, licenci i </a:t>
            </a:r>
            <a:r>
              <a:rPr lang="hr-HR" err="1">
                <a:latin typeface="+mn-lt"/>
                <a:ea typeface="Times New Roman" panose="02020603050405020304" pitchFamily="18" charset="0"/>
                <a:cs typeface="Times New Roman" panose="02020603050405020304" pitchFamily="18" charset="0"/>
              </a:rPr>
              <a:t>sl.itd</a:t>
            </a:r>
            <a:r>
              <a:rPr lang="hr-HR">
                <a:latin typeface="+mn-lt"/>
                <a:ea typeface="Times New Roman" panose="02020603050405020304" pitchFamily="18" charset="0"/>
                <a:cs typeface="Times New Roman" panose="02020603050405020304" pitchFamily="18" charset="0"/>
              </a:rPr>
              <a:t>.)</a:t>
            </a:r>
          </a:p>
          <a:p>
            <a:pPr algn="just">
              <a:spcAft>
                <a:spcPts val="1200"/>
              </a:spcAft>
            </a:pPr>
            <a:r>
              <a:rPr lang="hr-HR">
                <a:latin typeface="+mn-lt"/>
                <a:ea typeface="Times New Roman" panose="02020603050405020304" pitchFamily="18" charset="0"/>
                <a:cs typeface="Times New Roman" panose="02020603050405020304" pitchFamily="18" charset="0"/>
              </a:rPr>
              <a:t>•	troškovi amortizacije</a:t>
            </a:r>
          </a:p>
          <a:p>
            <a:pPr algn="just">
              <a:spcAft>
                <a:spcPts val="1200"/>
              </a:spcAft>
            </a:pPr>
            <a:r>
              <a:rPr lang="hr-HR">
                <a:latin typeface="+mn-lt"/>
                <a:ea typeface="Times New Roman" panose="02020603050405020304" pitchFamily="18" charset="0"/>
                <a:cs typeface="Times New Roman" panose="02020603050405020304" pitchFamily="18" charset="0"/>
              </a:rPr>
              <a:t>•	trošak police osiguranja imovine</a:t>
            </a:r>
          </a:p>
          <a:p>
            <a:pPr algn="just">
              <a:spcAft>
                <a:spcPts val="1200"/>
              </a:spcAft>
            </a:pPr>
            <a:r>
              <a:rPr lang="hr-HR">
                <a:latin typeface="+mn-lt"/>
                <a:ea typeface="Times New Roman" panose="02020603050405020304" pitchFamily="18" charset="0"/>
                <a:cs typeface="Times New Roman" panose="02020603050405020304" pitchFamily="18" charset="0"/>
              </a:rPr>
              <a:t>•	troškovi osoblja kao dio troškova provedbe projekta</a:t>
            </a:r>
          </a:p>
          <a:p>
            <a:pPr algn="just">
              <a:spcAft>
                <a:spcPts val="1200"/>
              </a:spcAft>
            </a:pPr>
            <a:r>
              <a:rPr lang="hr-HR">
                <a:latin typeface="+mn-lt"/>
                <a:ea typeface="Times New Roman" panose="02020603050405020304" pitchFamily="18" charset="0"/>
                <a:cs typeface="Times New Roman" panose="02020603050405020304" pitchFamily="18" charset="0"/>
              </a:rPr>
              <a:t>•	otpremnine, doprinosi za dobrovoljna zdravstvena ili mirovinska osiguranja koja nisu obvezna prema nacionalnom zakonodavstvu</a:t>
            </a:r>
          </a:p>
          <a:p>
            <a:pPr algn="just">
              <a:spcAft>
                <a:spcPts val="1200"/>
              </a:spcAft>
            </a:pPr>
            <a:r>
              <a:rPr lang="hr-HR">
                <a:latin typeface="+mn-lt"/>
                <a:ea typeface="Times New Roman" panose="02020603050405020304" pitchFamily="18" charset="0"/>
                <a:cs typeface="Times New Roman" panose="02020603050405020304" pitchFamily="18" charset="0"/>
              </a:rPr>
              <a:t>•	plaćanja bonusa zaposlenima</a:t>
            </a:r>
          </a:p>
        </p:txBody>
      </p:sp>
      <p:sp>
        <p:nvSpPr>
          <p:cNvPr id="7" name="Multiplication Sign 6">
            <a:extLst>
              <a:ext uri="{FF2B5EF4-FFF2-40B4-BE49-F238E27FC236}">
                <a16:creationId xmlns:a16="http://schemas.microsoft.com/office/drawing/2014/main" id="{FB6FA4CE-2740-51A0-3BA6-F8F5A16C21D7}"/>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37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6921-A003-FE87-92CC-E7F318865313}"/>
              </a:ext>
            </a:extLst>
          </p:cNvPr>
          <p:cNvSpPr>
            <a:spLocks noGrp="1"/>
          </p:cNvSpPr>
          <p:nvPr>
            <p:ph type="title"/>
          </p:nvPr>
        </p:nvSpPr>
        <p:spPr>
          <a:xfrm>
            <a:off x="838200" y="624205"/>
            <a:ext cx="10515600" cy="579755"/>
          </a:xfr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nSpc>
                <a:spcPct val="100000"/>
              </a:lnSpc>
            </a:pPr>
            <a:br>
              <a:rPr lang="hr-HR" sz="2400" b="1">
                <a:solidFill>
                  <a:schemeClr val="dk1"/>
                </a:solidFill>
                <a:latin typeface="+mn-lt"/>
                <a:ea typeface="MS PGothic" pitchFamily="34" charset="-128"/>
                <a:cs typeface="+mn-cs"/>
              </a:rPr>
            </a:br>
            <a:r>
              <a:rPr lang="en-GB" sz="2400" b="1" err="1">
                <a:solidFill>
                  <a:schemeClr val="dk1"/>
                </a:solidFill>
                <a:latin typeface="+mn-lt"/>
                <a:ea typeface="MS PGothic" pitchFamily="34" charset="-128"/>
                <a:cs typeface="+mn-cs"/>
              </a:rPr>
              <a:t>Raspored</a:t>
            </a:r>
            <a:r>
              <a:rPr lang="en-GB" sz="2400" b="1">
                <a:solidFill>
                  <a:schemeClr val="dk1"/>
                </a:solidFill>
                <a:latin typeface="+mn-lt"/>
                <a:ea typeface="MS PGothic" pitchFamily="34" charset="-128"/>
                <a:cs typeface="+mn-cs"/>
              </a:rPr>
              <a:t> </a:t>
            </a:r>
            <a:r>
              <a:rPr lang="en-GB" sz="2400" b="1" err="1">
                <a:solidFill>
                  <a:schemeClr val="dk1"/>
                </a:solidFill>
                <a:latin typeface="+mn-lt"/>
                <a:ea typeface="MS PGothic" pitchFamily="34" charset="-128"/>
                <a:cs typeface="+mn-cs"/>
              </a:rPr>
              <a:t>radionice</a:t>
            </a:r>
            <a:r>
              <a:rPr lang="en-GB" sz="2400" b="1">
                <a:solidFill>
                  <a:schemeClr val="dk1"/>
                </a:solidFill>
                <a:latin typeface="+mn-lt"/>
                <a:ea typeface="MS PGothic" pitchFamily="34" charset="-128"/>
                <a:cs typeface="+mn-cs"/>
              </a:rPr>
              <a:t> </a:t>
            </a:r>
            <a:r>
              <a:rPr lang="en-GB" sz="2400">
                <a:solidFill>
                  <a:schemeClr val="dk1"/>
                </a:solidFill>
                <a:latin typeface="+mn-lt"/>
                <a:ea typeface="MS PGothic" pitchFamily="34" charset="-128"/>
                <a:cs typeface="+mn-cs"/>
              </a:rPr>
              <a:t>(</a:t>
            </a:r>
            <a:r>
              <a:rPr lang="en-GB" sz="2400" err="1">
                <a:solidFill>
                  <a:schemeClr val="dk1"/>
                </a:solidFill>
                <a:latin typeface="+mn-lt"/>
                <a:ea typeface="MS PGothic" pitchFamily="34" charset="-128"/>
                <a:cs typeface="+mn-cs"/>
              </a:rPr>
              <a:t>trajanje</a:t>
            </a:r>
            <a:r>
              <a:rPr lang="en-GB" sz="2400">
                <a:solidFill>
                  <a:schemeClr val="dk1"/>
                </a:solidFill>
                <a:latin typeface="+mn-lt"/>
                <a:ea typeface="MS PGothic" pitchFamily="34" charset="-128"/>
                <a:cs typeface="+mn-cs"/>
              </a:rPr>
              <a:t> </a:t>
            </a:r>
            <a:r>
              <a:rPr lang="en-GB" sz="2400" err="1">
                <a:solidFill>
                  <a:schemeClr val="dk1"/>
                </a:solidFill>
                <a:latin typeface="+mn-lt"/>
                <a:ea typeface="MS PGothic" pitchFamily="34" charset="-128"/>
                <a:cs typeface="+mn-cs"/>
              </a:rPr>
              <a:t>radionice</a:t>
            </a:r>
            <a:r>
              <a:rPr lang="en-GB" sz="2400">
                <a:solidFill>
                  <a:schemeClr val="dk1"/>
                </a:solidFill>
                <a:latin typeface="+mn-lt"/>
                <a:ea typeface="MS PGothic" pitchFamily="34" charset="-128"/>
                <a:cs typeface="+mn-cs"/>
              </a:rPr>
              <a:t> 2 h)</a:t>
            </a:r>
            <a:br>
              <a:rPr lang="en-GB" sz="2400" b="1">
                <a:solidFill>
                  <a:schemeClr val="dk1"/>
                </a:solidFill>
                <a:latin typeface="+mn-lt"/>
                <a:ea typeface="MS PGothic" pitchFamily="34" charset="-128"/>
                <a:cs typeface="+mn-cs"/>
              </a:rPr>
            </a:br>
            <a:endParaRPr lang="hr-HR" sz="2400" b="1">
              <a:solidFill>
                <a:schemeClr val="dk1"/>
              </a:solidFill>
              <a:latin typeface="+mn-lt"/>
              <a:ea typeface="MS PGothic" pitchFamily="34" charset="-128"/>
              <a:cs typeface="+mn-cs"/>
            </a:endParaRPr>
          </a:p>
        </p:txBody>
      </p:sp>
      <p:sp>
        <p:nvSpPr>
          <p:cNvPr id="3" name="Content Placeholder 2">
            <a:extLst>
              <a:ext uri="{FF2B5EF4-FFF2-40B4-BE49-F238E27FC236}">
                <a16:creationId xmlns:a16="http://schemas.microsoft.com/office/drawing/2014/main" id="{B514311A-E8B1-2E61-EBAB-FBEC112C5219}"/>
              </a:ext>
            </a:extLst>
          </p:cNvPr>
          <p:cNvSpPr>
            <a:spLocks noGrp="1"/>
          </p:cNvSpPr>
          <p:nvPr>
            <p:ph idx="1"/>
          </p:nvPr>
        </p:nvSpPr>
        <p:spPr>
          <a:xfrm>
            <a:off x="838200" y="1660529"/>
            <a:ext cx="10515600" cy="3720762"/>
          </a:xfrm>
        </p:spPr>
        <p:style>
          <a:lnRef idx="0">
            <a:scrgbClr r="0" g="0" b="0"/>
          </a:lnRef>
          <a:fillRef idx="1003">
            <a:schemeClr val="lt1"/>
          </a:fillRef>
          <a:effectRef idx="0">
            <a:scrgbClr r="0" g="0" b="0"/>
          </a:effectRef>
          <a:fontRef idx="major"/>
        </p:style>
        <p:txBody>
          <a:bodyPr wrap="square" rtlCol="0">
            <a:spAutoFit/>
          </a:bodyPr>
          <a:lstStyle/>
          <a:p>
            <a:pPr marL="180975" indent="-180975" algn="just" defTabSz="457200">
              <a:spcAft>
                <a:spcPts val="1200"/>
              </a:spcAft>
            </a:pPr>
            <a:r>
              <a:rPr lang="en-GB" sz="2000" err="1">
                <a:latin typeface="+mn-lt"/>
                <a:ea typeface="Times New Roman" panose="02020603050405020304" pitchFamily="18" charset="0"/>
                <a:cs typeface="Times New Roman" panose="02020603050405020304" pitchFamily="18" charset="0"/>
              </a:rPr>
              <a:t>Prezentacija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poziva</a:t>
            </a:r>
            <a:r>
              <a:rPr lang="en-GB" sz="2000">
                <a:latin typeface="+mn-lt"/>
                <a:ea typeface="Times New Roman" panose="02020603050405020304" pitchFamily="18" charset="0"/>
                <a:cs typeface="Times New Roman" panose="02020603050405020304" pitchFamily="18" charset="0"/>
              </a:rPr>
              <a:t> </a:t>
            </a:r>
            <a:r>
              <a:rPr lang="en-US" sz="2000">
                <a:latin typeface="+mn-lt"/>
                <a:ea typeface="Times New Roman" panose="02020603050405020304" pitchFamily="18" charset="0"/>
                <a:cs typeface="Times New Roman" panose="02020603050405020304" pitchFamily="18" charset="0"/>
              </a:rPr>
              <a:t>Potpora poduzećima za</a:t>
            </a:r>
            <a:r>
              <a:rPr lang="hr-HR" sz="2000">
                <a:latin typeface="+mn-lt"/>
                <a:ea typeface="Times New Roman" panose="02020603050405020304" pitchFamily="18" charset="0"/>
                <a:cs typeface="Times New Roman" panose="02020603050405020304" pitchFamily="18" charset="0"/>
              </a:rPr>
              <a:t> </a:t>
            </a:r>
            <a:r>
              <a:rPr lang="en-US" sz="2000">
                <a:latin typeface="+mn-lt"/>
                <a:ea typeface="Times New Roman" panose="02020603050405020304" pitchFamily="18" charset="0"/>
                <a:cs typeface="Times New Roman" panose="02020603050405020304" pitchFamily="18" charset="0"/>
              </a:rPr>
              <a:t>certifikaciju proizvoda i uvođenje sustava upravljanja</a:t>
            </a:r>
            <a:r>
              <a:rPr lang="hr-HR" sz="2000">
                <a:latin typeface="+mn-lt"/>
                <a:ea typeface="Times New Roman" panose="02020603050405020304" pitchFamily="18" charset="0"/>
                <a:cs typeface="Times New Roman" panose="02020603050405020304" pitchFamily="18" charset="0"/>
              </a:rPr>
              <a:t> -</a:t>
            </a:r>
            <a:r>
              <a:rPr lang="en-US" sz="2000">
                <a:latin typeface="+mn-lt"/>
                <a:ea typeface="Times New Roman" panose="02020603050405020304" pitchFamily="18" charset="0"/>
                <a:cs typeface="Times New Roman" panose="02020603050405020304" pitchFamily="18" charset="0"/>
              </a:rPr>
              <a:t> </a:t>
            </a:r>
            <a:r>
              <a:rPr lang="en-GB" sz="2000">
                <a:latin typeface="+mn-lt"/>
                <a:ea typeface="Times New Roman" panose="02020603050405020304" pitchFamily="18" charset="0"/>
                <a:cs typeface="Times New Roman" panose="02020603050405020304" pitchFamily="18" charset="0"/>
              </a:rPr>
              <a:t>(MINGO i HAMAG-BICRO - 40 min)</a:t>
            </a:r>
          </a:p>
          <a:p>
            <a:pPr marL="180975" indent="-180975" algn="just" defTabSz="457200">
              <a:spcAft>
                <a:spcPts val="1200"/>
              </a:spcAft>
            </a:pPr>
            <a:r>
              <a:rPr lang="en-GB" sz="2000" err="1">
                <a:latin typeface="+mn-lt"/>
                <a:ea typeface="Times New Roman" panose="02020603050405020304" pitchFamily="18" charset="0"/>
                <a:cs typeface="Times New Roman" panose="02020603050405020304" pitchFamily="18" charset="0"/>
              </a:rPr>
              <a:t>Odgovori</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na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pitanja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postavljena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prilikom</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prijave</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na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radionicu</a:t>
            </a:r>
            <a:r>
              <a:rPr lang="hr-HR" sz="2000">
                <a:latin typeface="+mn-lt"/>
                <a:ea typeface="Times New Roman" panose="02020603050405020304" pitchFamily="18" charset="0"/>
                <a:cs typeface="Times New Roman" panose="02020603050405020304" pitchFamily="18" charset="0"/>
              </a:rPr>
              <a:t> - </a:t>
            </a:r>
            <a:r>
              <a:rPr lang="en-GB" sz="2000">
                <a:latin typeface="+mn-lt"/>
                <a:ea typeface="Times New Roman" panose="02020603050405020304" pitchFamily="18" charset="0"/>
                <a:cs typeface="Times New Roman" panose="02020603050405020304" pitchFamily="18" charset="0"/>
              </a:rPr>
              <a:t>(20 min)</a:t>
            </a:r>
          </a:p>
          <a:p>
            <a:pPr marL="180975" indent="-180975" algn="just" defTabSz="457200">
              <a:spcAft>
                <a:spcPts val="1200"/>
              </a:spcAft>
            </a:pPr>
            <a:r>
              <a:rPr lang="en-GB" sz="2000" err="1">
                <a:latin typeface="+mn-lt"/>
                <a:ea typeface="Times New Roman" panose="02020603050405020304" pitchFamily="18" charset="0"/>
                <a:cs typeface="Times New Roman" panose="02020603050405020304" pitchFamily="18" charset="0"/>
              </a:rPr>
              <a:t>Pitanja</a:t>
            </a:r>
            <a:r>
              <a:rPr lang="en-GB" sz="2000">
                <a:latin typeface="+mn-lt"/>
                <a:ea typeface="Times New Roman" panose="02020603050405020304" pitchFamily="18" charset="0"/>
                <a:cs typeface="Times New Roman" panose="02020603050405020304" pitchFamily="18" charset="0"/>
              </a:rPr>
              <a:t> i </a:t>
            </a:r>
            <a:r>
              <a:rPr lang="en-GB" sz="2000" err="1">
                <a:latin typeface="+mn-lt"/>
                <a:ea typeface="Times New Roman" panose="02020603050405020304" pitchFamily="18" charset="0"/>
                <a:cs typeface="Times New Roman" panose="02020603050405020304" pitchFamily="18" charset="0"/>
              </a:rPr>
              <a:t>odgovori</a:t>
            </a:r>
            <a:r>
              <a:rPr lang="en-GB" sz="2000">
                <a:latin typeface="+mn-lt"/>
                <a:ea typeface="Times New Roman" panose="02020603050405020304" pitchFamily="18" charset="0"/>
                <a:cs typeface="Times New Roman" panose="02020603050405020304" pitchFamily="18" charset="0"/>
              </a:rPr>
              <a:t> s </a:t>
            </a:r>
            <a:r>
              <a:rPr lang="en-GB" sz="2000" err="1">
                <a:latin typeface="+mn-lt"/>
                <a:ea typeface="Times New Roman" panose="02020603050405020304" pitchFamily="18" charset="0"/>
                <a:cs typeface="Times New Roman" panose="02020603050405020304" pitchFamily="18" charset="0"/>
              </a:rPr>
              <a:t>radionice</a:t>
            </a:r>
            <a:r>
              <a:rPr lang="en-GB" sz="2000">
                <a:latin typeface="+mn-lt"/>
                <a:ea typeface="Times New Roman" panose="02020603050405020304" pitchFamily="18" charset="0"/>
                <a:cs typeface="Times New Roman" panose="02020603050405020304" pitchFamily="18" charset="0"/>
              </a:rPr>
              <a:t> (1 h)</a:t>
            </a:r>
          </a:p>
          <a:p>
            <a:pPr marL="180975" indent="-180975" algn="just" defTabSz="457200">
              <a:spcAft>
                <a:spcPts val="1200"/>
              </a:spcAft>
            </a:pPr>
            <a:endParaRPr lang="en-GB" sz="2000">
              <a:latin typeface="+mn-lt"/>
              <a:ea typeface="Times New Roman" panose="02020603050405020304" pitchFamily="18" charset="0"/>
              <a:cs typeface="Times New Roman" panose="02020603050405020304" pitchFamily="18" charset="0"/>
            </a:endParaRPr>
          </a:p>
          <a:p>
            <a:pPr marL="0" indent="0" algn="ctr" defTabSz="457200">
              <a:spcAft>
                <a:spcPts val="1200"/>
              </a:spcAft>
              <a:buNone/>
            </a:pPr>
            <a:r>
              <a:rPr lang="en-GB" sz="2000" b="1">
                <a:latin typeface="+mn-lt"/>
                <a:ea typeface="Times New Roman" panose="02020603050405020304" pitchFamily="18" charset="0"/>
                <a:cs typeface="Times New Roman" panose="02020603050405020304" pitchFamily="18" charset="0"/>
              </a:rPr>
              <a:t>Molimo da </a:t>
            </a:r>
            <a:r>
              <a:rPr lang="en-GB" sz="2000" b="1" err="1">
                <a:latin typeface="+mn-lt"/>
                <a:ea typeface="Times New Roman" panose="02020603050405020304" pitchFamily="18" charset="0"/>
                <a:cs typeface="Times New Roman" panose="02020603050405020304" pitchFamily="18" charset="0"/>
              </a:rPr>
              <a:t>utišate</a:t>
            </a:r>
            <a:r>
              <a:rPr lang="en-GB" sz="2000" b="1">
                <a:latin typeface="+mn-lt"/>
                <a:ea typeface="Times New Roman" panose="02020603050405020304" pitchFamily="18" charset="0"/>
                <a:cs typeface="Times New Roman" panose="02020603050405020304" pitchFamily="18" charset="0"/>
              </a:rPr>
              <a:t> </a:t>
            </a:r>
            <a:r>
              <a:rPr lang="en-GB" sz="2000" b="1" err="1">
                <a:latin typeface="+mn-lt"/>
                <a:ea typeface="Times New Roman" panose="02020603050405020304" pitchFamily="18" charset="0"/>
                <a:cs typeface="Times New Roman" panose="02020603050405020304" pitchFamily="18" charset="0"/>
              </a:rPr>
              <a:t>mikrofone</a:t>
            </a:r>
            <a:r>
              <a:rPr lang="en-GB" sz="2000" b="1">
                <a:latin typeface="+mn-lt"/>
                <a:ea typeface="Times New Roman" panose="02020603050405020304" pitchFamily="18" charset="0"/>
                <a:cs typeface="Times New Roman" panose="02020603050405020304" pitchFamily="18" charset="0"/>
              </a:rPr>
              <a:t> i </a:t>
            </a:r>
            <a:r>
              <a:rPr lang="en-GB" sz="2000" b="1" err="1">
                <a:latin typeface="+mn-lt"/>
                <a:ea typeface="Times New Roman" panose="02020603050405020304" pitchFamily="18" charset="0"/>
                <a:cs typeface="Times New Roman" panose="02020603050405020304" pitchFamily="18" charset="0"/>
              </a:rPr>
              <a:t>pitanja</a:t>
            </a:r>
            <a:r>
              <a:rPr lang="en-GB" sz="2000" b="1">
                <a:latin typeface="+mn-lt"/>
                <a:ea typeface="Times New Roman" panose="02020603050405020304" pitchFamily="18" charset="0"/>
                <a:cs typeface="Times New Roman" panose="02020603050405020304" pitchFamily="18" charset="0"/>
              </a:rPr>
              <a:t> </a:t>
            </a:r>
            <a:r>
              <a:rPr lang="en-GB" sz="2000" b="1" err="1">
                <a:latin typeface="+mn-lt"/>
                <a:ea typeface="Times New Roman" panose="02020603050405020304" pitchFamily="18" charset="0"/>
                <a:cs typeface="Times New Roman" panose="02020603050405020304" pitchFamily="18" charset="0"/>
              </a:rPr>
              <a:t>postavljate</a:t>
            </a:r>
            <a:r>
              <a:rPr lang="en-GB" sz="2000" b="1">
                <a:latin typeface="+mn-lt"/>
                <a:ea typeface="Times New Roman" panose="02020603050405020304" pitchFamily="18" charset="0"/>
                <a:cs typeface="Times New Roman" panose="02020603050405020304" pitchFamily="18" charset="0"/>
              </a:rPr>
              <a:t> </a:t>
            </a:r>
            <a:r>
              <a:rPr lang="en-GB" sz="2000" b="1" err="1">
                <a:latin typeface="+mn-lt"/>
                <a:ea typeface="Times New Roman" panose="02020603050405020304" pitchFamily="18" charset="0"/>
                <a:cs typeface="Times New Roman" panose="02020603050405020304" pitchFamily="18" charset="0"/>
              </a:rPr>
              <a:t>putem</a:t>
            </a:r>
            <a:r>
              <a:rPr lang="en-GB" sz="2000" b="1">
                <a:latin typeface="+mn-lt"/>
                <a:ea typeface="Times New Roman" panose="02020603050405020304" pitchFamily="18" charset="0"/>
                <a:cs typeface="Times New Roman" panose="02020603050405020304" pitchFamily="18" charset="0"/>
              </a:rPr>
              <a:t> </a:t>
            </a:r>
            <a:r>
              <a:rPr lang="en-GB" sz="2000" b="1" err="1">
                <a:latin typeface="+mn-lt"/>
                <a:ea typeface="Times New Roman" panose="02020603050405020304" pitchFamily="18" charset="0"/>
                <a:cs typeface="Times New Roman" panose="02020603050405020304" pitchFamily="18" charset="0"/>
              </a:rPr>
              <a:t>chata</a:t>
            </a:r>
            <a:endParaRPr lang="en-GB" sz="2000" b="1">
              <a:latin typeface="+mn-lt"/>
              <a:ea typeface="Times New Roman" panose="02020603050405020304" pitchFamily="18" charset="0"/>
              <a:cs typeface="Times New Roman" panose="02020603050405020304" pitchFamily="18" charset="0"/>
            </a:endParaRPr>
          </a:p>
          <a:p>
            <a:pPr marL="0" indent="0" algn="just" defTabSz="457200">
              <a:spcAft>
                <a:spcPts val="1200"/>
              </a:spcAft>
              <a:buNone/>
            </a:pPr>
            <a:r>
              <a:rPr lang="en-GB" sz="2000" err="1">
                <a:latin typeface="+mn-lt"/>
                <a:ea typeface="Times New Roman" panose="02020603050405020304" pitchFamily="18" charset="0"/>
                <a:cs typeface="Times New Roman" panose="02020603050405020304" pitchFamily="18" charset="0"/>
              </a:rPr>
              <a:t>Odgovori</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dani</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tijekom</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radionice</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su</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neslužbeni</a:t>
            </a:r>
            <a:r>
              <a:rPr lang="en-GB" sz="2000">
                <a:latin typeface="+mn-lt"/>
                <a:ea typeface="Times New Roman" panose="02020603050405020304" pitchFamily="18" charset="0"/>
                <a:cs typeface="Times New Roman" panose="02020603050405020304" pitchFamily="18" charset="0"/>
              </a:rPr>
              <a:t> i </a:t>
            </a:r>
            <a:r>
              <a:rPr lang="en-GB" sz="2000" err="1">
                <a:latin typeface="+mn-lt"/>
                <a:ea typeface="Times New Roman" panose="02020603050405020304" pitchFamily="18" charset="0"/>
                <a:cs typeface="Times New Roman" panose="02020603050405020304" pitchFamily="18" charset="0"/>
              </a:rPr>
              <a:t>nisu</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pravno</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obvezujući</a:t>
            </a:r>
            <a:r>
              <a:rPr lang="en-GB" sz="2000">
                <a:latin typeface="+mn-lt"/>
                <a:ea typeface="Times New Roman" panose="02020603050405020304" pitchFamily="18" charset="0"/>
                <a:cs typeface="Times New Roman" panose="02020603050405020304" pitchFamily="18" charset="0"/>
              </a:rPr>
              <a:t> – za </a:t>
            </a:r>
            <a:r>
              <a:rPr lang="en-GB" sz="2000" err="1">
                <a:latin typeface="+mn-lt"/>
                <a:ea typeface="Times New Roman" panose="02020603050405020304" pitchFamily="18" charset="0"/>
                <a:cs typeface="Times New Roman" panose="02020603050405020304" pitchFamily="18" charset="0"/>
              </a:rPr>
              <a:t>službene</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odgovore</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molimo</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pošaljite</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pitanja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na</a:t>
            </a:r>
            <a:r>
              <a:rPr lang="en-GB" sz="2000">
                <a:latin typeface="+mn-lt"/>
                <a:ea typeface="Times New Roman" panose="02020603050405020304" pitchFamily="18" charset="0"/>
                <a:cs typeface="Times New Roman" panose="02020603050405020304" pitchFamily="18" charset="0"/>
              </a:rPr>
              <a:t> </a:t>
            </a:r>
            <a:r>
              <a:rPr lang="hr-HR" sz="2000">
                <a:latin typeface="+mn-lt"/>
                <a:ea typeface="Times New Roman" panose="02020603050405020304" pitchFamily="18" charset="0"/>
                <a:cs typeface="Times New Roman" panose="02020603050405020304" pitchFamily="18" charset="0"/>
                <a:hlinkClick r:id="rId3"/>
              </a:rPr>
              <a:t>certifikacija</a:t>
            </a:r>
            <a:r>
              <a:rPr lang="en-GB" sz="2000">
                <a:latin typeface="+mn-lt"/>
                <a:ea typeface="Times New Roman" panose="02020603050405020304" pitchFamily="18" charset="0"/>
                <a:cs typeface="Times New Roman" panose="02020603050405020304" pitchFamily="18" charset="0"/>
                <a:hlinkClick r:id="rId3"/>
              </a:rPr>
              <a:t>@mingo.hr</a:t>
            </a:r>
            <a:r>
              <a:rPr lang="en-GB" sz="2000">
                <a:latin typeface="+mn-lt"/>
                <a:ea typeface="Times New Roman" panose="02020603050405020304" pitchFamily="18" charset="0"/>
                <a:cs typeface="Times New Roman" panose="02020603050405020304" pitchFamily="18" charset="0"/>
              </a:rPr>
              <a:t>.</a:t>
            </a:r>
          </a:p>
        </p:txBody>
      </p:sp>
      <p:sp>
        <p:nvSpPr>
          <p:cNvPr id="6" name="Slide Number Placeholder 5">
            <a:extLst>
              <a:ext uri="{FF2B5EF4-FFF2-40B4-BE49-F238E27FC236}">
                <a16:creationId xmlns:a16="http://schemas.microsoft.com/office/drawing/2014/main" id="{2897B57E-1F11-23B7-205C-E93C55194B59}"/>
              </a:ext>
            </a:extLst>
          </p:cNvPr>
          <p:cNvSpPr>
            <a:spLocks noGrp="1"/>
          </p:cNvSpPr>
          <p:nvPr>
            <p:ph type="sldNum" sz="quarter" idx="12"/>
          </p:nvPr>
        </p:nvSpPr>
        <p:spPr/>
        <p:txBody>
          <a:bodyPr/>
          <a:lstStyle/>
          <a:p>
            <a:fld id="{87E7843D-FF13-4365-9478-9625B70A2705}" type="slidenum">
              <a:rPr lang="en-US" smtClean="0"/>
              <a:t>2</a:t>
            </a:fld>
            <a:endParaRPr lang="en-US" dirty="0"/>
          </a:p>
        </p:txBody>
      </p:sp>
    </p:spTree>
    <p:extLst>
      <p:ext uri="{BB962C8B-B14F-4D97-AF65-F5344CB8AC3E}">
        <p14:creationId xmlns:p14="http://schemas.microsoft.com/office/powerpoint/2010/main" val="191508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B67BA-36BE-08B7-1576-E693C948FBB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A284CF1-167D-3D2B-B602-00B43ECCAC9E}"/>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Neprihvatljivi troškovi</a:t>
            </a:r>
          </a:p>
        </p:txBody>
      </p:sp>
      <p:sp>
        <p:nvSpPr>
          <p:cNvPr id="8" name="TextBox 7">
            <a:extLst>
              <a:ext uri="{FF2B5EF4-FFF2-40B4-BE49-F238E27FC236}">
                <a16:creationId xmlns:a16="http://schemas.microsoft.com/office/drawing/2014/main" id="{E54FEE9E-6179-9D8A-41E6-F5C30BB4453B}"/>
              </a:ext>
            </a:extLst>
          </p:cNvPr>
          <p:cNvSpPr txBox="1"/>
          <p:nvPr/>
        </p:nvSpPr>
        <p:spPr>
          <a:xfrm>
            <a:off x="951431" y="1289953"/>
            <a:ext cx="10289138" cy="5201424"/>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algn="just">
              <a:spcAft>
                <a:spcPts val="1200"/>
              </a:spcAft>
            </a:pPr>
            <a:r>
              <a:rPr lang="hr-HR">
                <a:latin typeface="+mn-lt"/>
                <a:ea typeface="Times New Roman" panose="02020603050405020304" pitchFamily="18" charset="0"/>
                <a:cs typeface="Times New Roman" panose="02020603050405020304" pitchFamily="18" charset="0"/>
              </a:rPr>
              <a:t>•	bankovni troškovi za otvaranje i vođenje računa, naknade za financijske transfere i drugi troškovi u potpunosti financijske prirode, kamate i ostali financijski troškovi (garancije i sl.)</a:t>
            </a:r>
          </a:p>
          <a:p>
            <a:pPr algn="just">
              <a:spcAft>
                <a:spcPts val="1200"/>
              </a:spcAft>
            </a:pPr>
            <a:r>
              <a:rPr lang="hr-HR">
                <a:latin typeface="+mn-lt"/>
                <a:ea typeface="Times New Roman" panose="02020603050405020304" pitchFamily="18" charset="0"/>
                <a:cs typeface="Times New Roman" panose="02020603050405020304" pitchFamily="18" charset="0"/>
              </a:rPr>
              <a:t>•	kazne, financijske globe i troškovi sudskog spora, ostali troškovi nespomenuti kao prihvatljivi, gubici zbog fluktuacija valutnih tečaja i provizija na valutni tečaj</a:t>
            </a:r>
          </a:p>
          <a:p>
            <a:pPr algn="just">
              <a:spcAft>
                <a:spcPts val="1200"/>
              </a:spcAft>
            </a:pPr>
            <a:r>
              <a:rPr lang="hr-HR">
                <a:latin typeface="+mn-lt"/>
                <a:ea typeface="Times New Roman" panose="02020603050405020304" pitchFamily="18" charset="0"/>
                <a:cs typeface="Times New Roman" panose="02020603050405020304" pitchFamily="18" charset="0"/>
              </a:rPr>
              <a:t>•	IT, komunikacijska i ostala oprema za redovito poslovanje</a:t>
            </a:r>
          </a:p>
          <a:p>
            <a:pPr algn="just">
              <a:spcAft>
                <a:spcPts val="1200"/>
              </a:spcAft>
            </a:pPr>
            <a:r>
              <a:rPr lang="hr-HR">
                <a:latin typeface="+mn-lt"/>
                <a:ea typeface="Times New Roman" panose="02020603050405020304" pitchFamily="18" charset="0"/>
                <a:cs typeface="Times New Roman" panose="02020603050405020304" pitchFamily="18" charset="0"/>
              </a:rPr>
              <a:t>•	savjetodavne usluge povezane s redovitim aktivnostima</a:t>
            </a:r>
          </a:p>
          <a:p>
            <a:pPr algn="just">
              <a:spcAft>
                <a:spcPts val="1200"/>
              </a:spcAft>
            </a:pPr>
            <a:r>
              <a:rPr lang="hr-HR">
                <a:latin typeface="+mn-lt"/>
                <a:ea typeface="Times New Roman" panose="02020603050405020304" pitchFamily="18" charset="0"/>
                <a:cs typeface="Times New Roman" panose="02020603050405020304" pitchFamily="18" charset="0"/>
              </a:rPr>
              <a:t>•	trošak povezan s ulaganjem radi postizanja smanjenja emisije stakleničkih plinova iz aktivnosti koje su navedene u Prilogu I. Direktive 2003/87/EZ</a:t>
            </a:r>
          </a:p>
          <a:p>
            <a:pPr algn="just">
              <a:spcAft>
                <a:spcPts val="1200"/>
              </a:spcAft>
            </a:pPr>
            <a:r>
              <a:rPr lang="hr-HR">
                <a:latin typeface="+mn-lt"/>
                <a:ea typeface="Times New Roman" panose="02020603050405020304" pitchFamily="18" charset="0"/>
                <a:cs typeface="Times New Roman" panose="02020603050405020304" pitchFamily="18" charset="0"/>
              </a:rPr>
              <a:t>•	troškovi nastali izvan prihvatljivog razdoblja</a:t>
            </a:r>
          </a:p>
          <a:p>
            <a:pPr algn="just">
              <a:spcAft>
                <a:spcPts val="1200"/>
              </a:spcAft>
            </a:pPr>
            <a:r>
              <a:rPr lang="hr-HR">
                <a:latin typeface="+mn-lt"/>
                <a:ea typeface="Times New Roman" panose="02020603050405020304" pitchFamily="18" charset="0"/>
                <a:cs typeface="Times New Roman" panose="02020603050405020304" pitchFamily="18" charset="0"/>
              </a:rPr>
              <a:t>•	troškovi usavršavanja koje se odnosi na propisano nacionalnim kurikulumom (npr. strani jezici) i usavršavanja obvezna sukladno nacionalnim propisima i normama (npr. zaštita na radu)</a:t>
            </a:r>
          </a:p>
          <a:p>
            <a:pPr algn="just">
              <a:spcAft>
                <a:spcPts val="1200"/>
              </a:spcAft>
            </a:pPr>
            <a:r>
              <a:rPr lang="hr-HR">
                <a:latin typeface="+mn-lt"/>
                <a:ea typeface="Times New Roman" panose="02020603050405020304" pitchFamily="18" charset="0"/>
                <a:cs typeface="Times New Roman" panose="02020603050405020304" pitchFamily="18" charset="0"/>
              </a:rPr>
              <a:t>•	trošak povezan s trgovačkim društvima u poteškoćama, u skladu s definicijom pravila Europske unije o državnim potporama</a:t>
            </a:r>
          </a:p>
          <a:p>
            <a:pPr algn="just">
              <a:spcAft>
                <a:spcPts val="1200"/>
              </a:spcAft>
            </a:pPr>
            <a:r>
              <a:rPr lang="hr-HR">
                <a:latin typeface="+mn-lt"/>
                <a:ea typeface="Times New Roman" panose="02020603050405020304" pitchFamily="18" charset="0"/>
                <a:cs typeface="Times New Roman" panose="02020603050405020304" pitchFamily="18" charset="0"/>
              </a:rPr>
              <a:t>•	ostali troškovi nespomenuti kao prihvatljivi</a:t>
            </a:r>
          </a:p>
        </p:txBody>
      </p:sp>
      <p:sp>
        <p:nvSpPr>
          <p:cNvPr id="7" name="Multiplication Sign 6">
            <a:extLst>
              <a:ext uri="{FF2B5EF4-FFF2-40B4-BE49-F238E27FC236}">
                <a16:creationId xmlns:a16="http://schemas.microsoft.com/office/drawing/2014/main" id="{9C95A324-BCCC-8E3A-76F8-26EF3ED95B59}"/>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57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E27DBD-DCFD-8B23-936A-57AA888E3C33}"/>
              </a:ext>
            </a:extLst>
          </p:cNvPr>
          <p:cNvSpPr/>
          <p:nvPr/>
        </p:nvSpPr>
        <p:spPr>
          <a:xfrm>
            <a:off x="1221532" y="1385691"/>
            <a:ext cx="1577938" cy="817735"/>
          </a:xfrm>
          <a:prstGeom prst="rect">
            <a:avLst/>
          </a:prstGeom>
          <a:solidFill>
            <a:srgbClr val="486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90000"/>
              </a:lnSpc>
            </a:pPr>
            <a:r>
              <a:rPr lang="en-GB" sz="1600" b="1">
                <a:solidFill>
                  <a:srgbClr val="FFFFFF"/>
                </a:solidFill>
                <a:latin typeface="Century Gothic" panose="020B0502020202020204" pitchFamily="34" charset="0"/>
              </a:rPr>
              <a:t>KADA</a:t>
            </a:r>
            <a:r>
              <a:rPr lang="en-GB" sz="1600">
                <a:solidFill>
                  <a:srgbClr val="FFFFFF"/>
                </a:solidFill>
                <a:latin typeface="Century Gothic" panose="020B0502020202020204" pitchFamily="34" charset="0"/>
              </a:rPr>
              <a:t>:</a:t>
            </a:r>
            <a:endParaRPr lang="en-US" sz="1600">
              <a:solidFill>
                <a:srgbClr val="FFFFFF"/>
              </a:solidFill>
              <a:latin typeface="Century Gothic" panose="020B0502020202020204" pitchFamily="34" charset="0"/>
            </a:endParaRPr>
          </a:p>
        </p:txBody>
      </p:sp>
      <p:sp>
        <p:nvSpPr>
          <p:cNvPr id="9" name="Rectangle 8">
            <a:extLst>
              <a:ext uri="{FF2B5EF4-FFF2-40B4-BE49-F238E27FC236}">
                <a16:creationId xmlns:a16="http://schemas.microsoft.com/office/drawing/2014/main" id="{02A52868-41D4-5C2C-44F0-CB91C4392B4A}"/>
              </a:ext>
            </a:extLst>
          </p:cNvPr>
          <p:cNvSpPr/>
          <p:nvPr/>
        </p:nvSpPr>
        <p:spPr>
          <a:xfrm>
            <a:off x="1221532" y="2460197"/>
            <a:ext cx="1577937" cy="979926"/>
          </a:xfrm>
          <a:prstGeom prst="rect">
            <a:avLst/>
          </a:prstGeom>
          <a:solidFill>
            <a:srgbClr val="ACC0AD"/>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indent="0" algn="r">
              <a:lnSpc>
                <a:spcPct val="90000"/>
              </a:lnSpc>
              <a:buNone/>
            </a:pPr>
            <a:r>
              <a:rPr lang="en-GB" sz="1600" b="1">
                <a:solidFill>
                  <a:srgbClr val="FFFFFF"/>
                </a:solidFill>
                <a:latin typeface="Century Gothic" panose="020B0502020202020204" pitchFamily="34" charset="0"/>
              </a:rPr>
              <a:t>GDJE/KAKO</a:t>
            </a:r>
            <a:r>
              <a:rPr lang="en-GB" sz="1600">
                <a:solidFill>
                  <a:srgbClr val="FFFFFF"/>
                </a:solidFill>
                <a:latin typeface="Century Gothic" panose="020B0502020202020204" pitchFamily="34" charset="0"/>
              </a:rPr>
              <a:t>:</a:t>
            </a:r>
            <a:endParaRPr lang="en-GB" sz="1600" b="1">
              <a:solidFill>
                <a:srgbClr val="FFFFFF"/>
              </a:solidFill>
              <a:latin typeface="Century Gothic" panose="020B0502020202020204" pitchFamily="34" charset="0"/>
            </a:endParaRPr>
          </a:p>
        </p:txBody>
      </p:sp>
      <p:sp>
        <p:nvSpPr>
          <p:cNvPr id="10" name="Rectangle 9">
            <a:extLst>
              <a:ext uri="{FF2B5EF4-FFF2-40B4-BE49-F238E27FC236}">
                <a16:creationId xmlns:a16="http://schemas.microsoft.com/office/drawing/2014/main" id="{26935689-384C-B5AB-052F-473136E3D3CF}"/>
              </a:ext>
            </a:extLst>
          </p:cNvPr>
          <p:cNvSpPr/>
          <p:nvPr/>
        </p:nvSpPr>
        <p:spPr>
          <a:xfrm>
            <a:off x="1221533" y="3684142"/>
            <a:ext cx="1577938" cy="979926"/>
          </a:xfrm>
          <a:prstGeom prst="rect">
            <a:avLst/>
          </a:prstGeom>
          <a:solidFill>
            <a:srgbClr val="48604A"/>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r"/>
            <a:r>
              <a:rPr lang="en-US" sz="1600" b="1">
                <a:latin typeface="Century Gothic" panose="020B0502020202020204" pitchFamily="34" charset="0"/>
              </a:rPr>
              <a:t>PITANJA I ODGOVORI:</a:t>
            </a:r>
            <a:endParaRPr lang="en-US" sz="1600">
              <a:latin typeface="Century Gothic" panose="020B0502020202020204" pitchFamily="34" charset="0"/>
            </a:endParaRPr>
          </a:p>
        </p:txBody>
      </p:sp>
      <p:sp>
        <p:nvSpPr>
          <p:cNvPr id="11" name="Arrow: Right 10">
            <a:extLst>
              <a:ext uri="{FF2B5EF4-FFF2-40B4-BE49-F238E27FC236}">
                <a16:creationId xmlns:a16="http://schemas.microsoft.com/office/drawing/2014/main" id="{25A7280A-5211-BB85-1A4A-7163705CADC0}"/>
              </a:ext>
            </a:extLst>
          </p:cNvPr>
          <p:cNvSpPr/>
          <p:nvPr/>
        </p:nvSpPr>
        <p:spPr>
          <a:xfrm>
            <a:off x="1221532" y="4880615"/>
            <a:ext cx="3121869" cy="676219"/>
          </a:xfrm>
          <a:prstGeom prst="rightArrow">
            <a:avLst>
              <a:gd name="adj1" fmla="val 55012"/>
              <a:gd name="adj2" fmla="val 97927"/>
            </a:avLst>
          </a:prstGeom>
          <a:solidFill>
            <a:srgbClr val="ACC0AD"/>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lnSpc>
                <a:spcPct val="90000"/>
              </a:lnSpc>
            </a:pPr>
            <a:r>
              <a:rPr lang="en-US" sz="1600" b="1">
                <a:solidFill>
                  <a:srgbClr val="FFFFFF"/>
                </a:solidFill>
                <a:latin typeface="Century Gothic" panose="020B0502020202020204" pitchFamily="34" charset="0"/>
              </a:rPr>
              <a:t>PITANJA</a:t>
            </a:r>
          </a:p>
        </p:txBody>
      </p:sp>
      <p:sp>
        <p:nvSpPr>
          <p:cNvPr id="13" name="Rectangle 12">
            <a:extLst>
              <a:ext uri="{FF2B5EF4-FFF2-40B4-BE49-F238E27FC236}">
                <a16:creationId xmlns:a16="http://schemas.microsoft.com/office/drawing/2014/main" id="{0CFABA75-56E6-41D9-CD49-169CC9321A7C}"/>
              </a:ext>
            </a:extLst>
          </p:cNvPr>
          <p:cNvSpPr/>
          <p:nvPr/>
        </p:nvSpPr>
        <p:spPr>
          <a:xfrm>
            <a:off x="4812324" y="4826494"/>
            <a:ext cx="6541476" cy="646331"/>
          </a:xfrm>
          <a:prstGeom prst="rect">
            <a:avLst/>
          </a:prstGeom>
          <a:solidFill>
            <a:srgbClr val="4860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hr-HR" u="sng">
                <a:solidFill>
                  <a:srgbClr val="FFFFFF"/>
                </a:solidFill>
              </a:rPr>
              <a:t>certifikacija</a:t>
            </a:r>
            <a:r>
              <a:rPr lang="hr-HR" i="0" u="sng" baseline="0">
                <a:solidFill>
                  <a:srgbClr val="FFFFFF"/>
                </a:solidFill>
              </a:rPr>
              <a:t>@mingo.hr</a:t>
            </a:r>
            <a:r>
              <a:rPr lang="hr-HR" i="0" baseline="0">
                <a:solidFill>
                  <a:srgbClr val="FFFFFF"/>
                </a:solidFill>
              </a:rPr>
              <a:t> </a:t>
            </a:r>
            <a:endParaRPr lang="en-US">
              <a:solidFill>
                <a:srgbClr val="FFFFFF"/>
              </a:solidFill>
            </a:endParaRPr>
          </a:p>
        </p:txBody>
      </p:sp>
      <p:sp>
        <p:nvSpPr>
          <p:cNvPr id="15" name="Arrow: Right 14">
            <a:extLst>
              <a:ext uri="{FF2B5EF4-FFF2-40B4-BE49-F238E27FC236}">
                <a16:creationId xmlns:a16="http://schemas.microsoft.com/office/drawing/2014/main" id="{1B241821-A0AC-3454-B1DB-7021BB1ED24F}"/>
              </a:ext>
            </a:extLst>
          </p:cNvPr>
          <p:cNvSpPr/>
          <p:nvPr/>
        </p:nvSpPr>
        <p:spPr>
          <a:xfrm>
            <a:off x="1221532" y="5613591"/>
            <a:ext cx="3258524" cy="659135"/>
          </a:xfrm>
          <a:prstGeom prst="rightArrow">
            <a:avLst>
              <a:gd name="adj1" fmla="val 50000"/>
              <a:gd name="adj2" fmla="val 93900"/>
            </a:avLst>
          </a:prstGeom>
          <a:solidFill>
            <a:srgbClr val="4860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ODGOVOR</a:t>
            </a:r>
            <a:r>
              <a:rPr lang="en-US"/>
              <a:t>I</a:t>
            </a:r>
          </a:p>
        </p:txBody>
      </p:sp>
      <p:sp>
        <p:nvSpPr>
          <p:cNvPr id="16" name="Rectangle 15">
            <a:extLst>
              <a:ext uri="{FF2B5EF4-FFF2-40B4-BE49-F238E27FC236}">
                <a16:creationId xmlns:a16="http://schemas.microsoft.com/office/drawing/2014/main" id="{83A8CD96-B6F3-7209-1EB6-AB1D5A2644BC}"/>
              </a:ext>
            </a:extLst>
          </p:cNvPr>
          <p:cNvSpPr/>
          <p:nvPr/>
        </p:nvSpPr>
        <p:spPr>
          <a:xfrm>
            <a:off x="4812324" y="5698588"/>
            <a:ext cx="6541475" cy="518760"/>
          </a:xfrm>
          <a:prstGeom prst="rect">
            <a:avLst/>
          </a:prstGeom>
          <a:solidFill>
            <a:srgbClr val="ACC0AD"/>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90000"/>
              </a:lnSpc>
            </a:pPr>
            <a:r>
              <a:rPr lang="pl-PL">
                <a:solidFill>
                  <a:srgbClr val="FFFFFF"/>
                </a:solidFill>
              </a:rPr>
              <a:t>https://eufondovi.gov.hr</a:t>
            </a:r>
            <a:r>
              <a:rPr lang="pl-PL">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BEF6CD7C-5AFF-12E4-5ADC-E5A12F14C527}"/>
              </a:ext>
            </a:extLst>
          </p:cNvPr>
          <p:cNvSpPr txBox="1"/>
          <p:nvPr/>
        </p:nvSpPr>
        <p:spPr>
          <a:xfrm>
            <a:off x="3524321" y="1493382"/>
            <a:ext cx="7829478"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hr-HR" sz="1800" b="0">
                <a:solidFill>
                  <a:schemeClr val="tx1"/>
                </a:solidFill>
              </a:rPr>
              <a:t>od 04</a:t>
            </a:r>
            <a:r>
              <a:rPr lang="en-US" sz="1800" b="0">
                <a:solidFill>
                  <a:schemeClr val="tx1"/>
                </a:solidFill>
              </a:rPr>
              <a:t>. </a:t>
            </a:r>
            <a:r>
              <a:rPr lang="hr-HR" sz="1800" b="0">
                <a:solidFill>
                  <a:schemeClr val="tx1"/>
                </a:solidFill>
              </a:rPr>
              <a:t>veljače 2025. u </a:t>
            </a:r>
            <a:r>
              <a:rPr lang="en-GB" sz="1800" b="0">
                <a:solidFill>
                  <a:schemeClr val="tx1"/>
                </a:solidFill>
              </a:rPr>
              <a:t>11:00</a:t>
            </a:r>
            <a:r>
              <a:rPr lang="hr-HR" sz="1800" b="0">
                <a:solidFill>
                  <a:schemeClr val="tx1"/>
                </a:solidFill>
              </a:rPr>
              <a:t> sati do</a:t>
            </a:r>
            <a:r>
              <a:rPr lang="hr-HR" sz="1800">
                <a:solidFill>
                  <a:schemeClr val="tx1"/>
                </a:solidFill>
              </a:rPr>
              <a:t> iskorištenja raspoloživih sredstava</a:t>
            </a:r>
            <a:r>
              <a:rPr lang="en-US" sz="1800">
                <a:solidFill>
                  <a:schemeClr val="tx1"/>
                </a:solidFill>
              </a:rPr>
              <a:t>, a </a:t>
            </a:r>
            <a:r>
              <a:rPr lang="en-US" sz="1800" err="1">
                <a:solidFill>
                  <a:schemeClr val="tx1"/>
                </a:solidFill>
              </a:rPr>
              <a:t>najkasnije</a:t>
            </a:r>
            <a:r>
              <a:rPr lang="en-US" sz="1800">
                <a:solidFill>
                  <a:schemeClr val="tx1"/>
                </a:solidFill>
              </a:rPr>
              <a:t> do 31.12.2026. u 12:00 sati</a:t>
            </a:r>
            <a:endParaRPr lang="en-GB">
              <a:solidFill>
                <a:schemeClr val="tx1"/>
              </a:solidFill>
            </a:endParaRPr>
          </a:p>
        </p:txBody>
      </p:sp>
      <p:sp>
        <p:nvSpPr>
          <p:cNvPr id="14" name="TextBox 13">
            <a:extLst>
              <a:ext uri="{FF2B5EF4-FFF2-40B4-BE49-F238E27FC236}">
                <a16:creationId xmlns:a16="http://schemas.microsoft.com/office/drawing/2014/main" id="{F407ADDF-391D-1DEE-113D-10E9D01671F1}"/>
              </a:ext>
            </a:extLst>
          </p:cNvPr>
          <p:cNvSpPr txBox="1"/>
          <p:nvPr/>
        </p:nvSpPr>
        <p:spPr>
          <a:xfrm>
            <a:off x="3536046" y="2536793"/>
            <a:ext cx="7817754"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800" err="1">
                <a:solidFill>
                  <a:schemeClr val="tx1"/>
                </a:solidFill>
              </a:rPr>
              <a:t>podnošenjem</a:t>
            </a:r>
            <a:r>
              <a:rPr lang="en-GB" sz="1800">
                <a:solidFill>
                  <a:schemeClr val="tx1"/>
                </a:solidFill>
              </a:rPr>
              <a:t> P</a:t>
            </a:r>
            <a:r>
              <a:rPr lang="hr-HR" sz="1800" err="1">
                <a:solidFill>
                  <a:schemeClr val="tx1"/>
                </a:solidFill>
              </a:rPr>
              <a:t>rijavn</a:t>
            </a:r>
            <a:r>
              <a:rPr lang="en-GB" sz="1800" err="1">
                <a:solidFill>
                  <a:schemeClr val="tx1"/>
                </a:solidFill>
              </a:rPr>
              <a:t>og</a:t>
            </a:r>
            <a:r>
              <a:rPr lang="hr-HR" sz="1800">
                <a:solidFill>
                  <a:schemeClr val="tx1"/>
                </a:solidFill>
              </a:rPr>
              <a:t> obra</a:t>
            </a:r>
            <a:r>
              <a:rPr lang="en-GB" sz="1800" err="1">
                <a:solidFill>
                  <a:schemeClr val="tx1"/>
                </a:solidFill>
              </a:rPr>
              <a:t>sca</a:t>
            </a:r>
            <a:r>
              <a:rPr lang="hr-HR" sz="1800">
                <a:solidFill>
                  <a:schemeClr val="tx1"/>
                </a:solidFill>
              </a:rPr>
              <a:t> </a:t>
            </a:r>
            <a:r>
              <a:rPr lang="en-GB" sz="1800">
                <a:solidFill>
                  <a:schemeClr val="tx1"/>
                </a:solidFill>
              </a:rPr>
              <a:t> (</a:t>
            </a:r>
            <a:r>
              <a:rPr lang="en-GB" sz="1800" err="1">
                <a:solidFill>
                  <a:schemeClr val="tx1"/>
                </a:solidFill>
              </a:rPr>
              <a:t>zajedno</a:t>
            </a:r>
            <a:r>
              <a:rPr lang="en-GB" sz="1800">
                <a:solidFill>
                  <a:schemeClr val="tx1"/>
                </a:solidFill>
              </a:rPr>
              <a:t> s </a:t>
            </a:r>
            <a:r>
              <a:rPr lang="en-GB" sz="1800" err="1">
                <a:solidFill>
                  <a:schemeClr val="tx1"/>
                </a:solidFill>
              </a:rPr>
              <a:t>ostalom</a:t>
            </a:r>
            <a:r>
              <a:rPr lang="en-GB" sz="1800">
                <a:solidFill>
                  <a:schemeClr val="tx1"/>
                </a:solidFill>
              </a:rPr>
              <a:t> </a:t>
            </a:r>
            <a:r>
              <a:rPr lang="en-GB" sz="1800" err="1">
                <a:solidFill>
                  <a:schemeClr val="tx1"/>
                </a:solidFill>
              </a:rPr>
              <a:t>traženom</a:t>
            </a:r>
            <a:r>
              <a:rPr lang="en-GB" sz="1800">
                <a:solidFill>
                  <a:schemeClr val="tx1"/>
                </a:solidFill>
              </a:rPr>
              <a:t> </a:t>
            </a:r>
            <a:r>
              <a:rPr lang="en-GB" sz="1800" err="1">
                <a:solidFill>
                  <a:schemeClr val="tx1"/>
                </a:solidFill>
              </a:rPr>
              <a:t>dokumentacijom</a:t>
            </a:r>
            <a:r>
              <a:rPr lang="en-GB" sz="1800">
                <a:solidFill>
                  <a:schemeClr val="tx1"/>
                </a:solidFill>
              </a:rPr>
              <a:t>) </a:t>
            </a:r>
            <a:r>
              <a:rPr lang="hr-HR" sz="1800">
                <a:solidFill>
                  <a:schemeClr val="tx1"/>
                </a:solidFill>
              </a:rPr>
              <a:t>u elektroničkom</a:t>
            </a:r>
            <a:r>
              <a:rPr lang="en-GB" sz="1800">
                <a:solidFill>
                  <a:schemeClr val="tx1"/>
                </a:solidFill>
              </a:rPr>
              <a:t> </a:t>
            </a:r>
            <a:r>
              <a:rPr lang="hr-HR" sz="1800">
                <a:solidFill>
                  <a:schemeClr val="tx1"/>
                </a:solidFill>
              </a:rPr>
              <a:t>formatu putem</a:t>
            </a:r>
            <a:r>
              <a:rPr lang="en-GB" sz="1800">
                <a:solidFill>
                  <a:schemeClr val="tx1"/>
                </a:solidFill>
              </a:rPr>
              <a:t> </a:t>
            </a:r>
            <a:r>
              <a:rPr lang="hr-HR" sz="1800" b="1">
                <a:solidFill>
                  <a:schemeClr val="tx1"/>
                </a:solidFill>
              </a:rPr>
              <a:t>portala</a:t>
            </a:r>
            <a:r>
              <a:rPr lang="en-GB" sz="1800" b="1">
                <a:solidFill>
                  <a:schemeClr val="tx1"/>
                </a:solidFill>
              </a:rPr>
              <a:t> </a:t>
            </a:r>
            <a:r>
              <a:rPr lang="en-GB" sz="1800" b="1" err="1">
                <a:solidFill>
                  <a:schemeClr val="tx1"/>
                </a:solidFill>
              </a:rPr>
              <a:t>eKohezija</a:t>
            </a:r>
            <a:endParaRPr lang="en-GB">
              <a:solidFill>
                <a:schemeClr val="tx1"/>
              </a:solidFill>
            </a:endParaRPr>
          </a:p>
        </p:txBody>
      </p:sp>
      <p:sp>
        <p:nvSpPr>
          <p:cNvPr id="18" name="TextBox 17">
            <a:extLst>
              <a:ext uri="{FF2B5EF4-FFF2-40B4-BE49-F238E27FC236}">
                <a16:creationId xmlns:a16="http://schemas.microsoft.com/office/drawing/2014/main" id="{B164ECBD-1DA3-728E-846F-72F1184B089E}"/>
              </a:ext>
            </a:extLst>
          </p:cNvPr>
          <p:cNvSpPr txBox="1"/>
          <p:nvPr/>
        </p:nvSpPr>
        <p:spPr>
          <a:xfrm>
            <a:off x="3536047" y="3823429"/>
            <a:ext cx="7817754"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solidFill>
                  <a:schemeClr val="tx1"/>
                </a:solidFill>
              </a:rPr>
              <a:t>od </a:t>
            </a:r>
            <a:r>
              <a:rPr lang="en-US" err="1">
                <a:solidFill>
                  <a:schemeClr val="tx1"/>
                </a:solidFill>
              </a:rPr>
              <a:t>trenutka</a:t>
            </a:r>
            <a:r>
              <a:rPr lang="en-US">
                <a:solidFill>
                  <a:schemeClr val="tx1"/>
                </a:solidFill>
              </a:rPr>
              <a:t> </a:t>
            </a:r>
            <a:r>
              <a:rPr lang="en-US" err="1">
                <a:solidFill>
                  <a:schemeClr val="tx1"/>
                </a:solidFill>
              </a:rPr>
              <a:t>objave</a:t>
            </a:r>
            <a:r>
              <a:rPr lang="en-US">
                <a:solidFill>
                  <a:schemeClr val="tx1"/>
                </a:solidFill>
              </a:rPr>
              <a:t> </a:t>
            </a:r>
            <a:r>
              <a:rPr lang="en-US" err="1">
                <a:solidFill>
                  <a:schemeClr val="tx1"/>
                </a:solidFill>
              </a:rPr>
              <a:t>poziva</a:t>
            </a:r>
            <a:r>
              <a:rPr lang="en-US">
                <a:solidFill>
                  <a:schemeClr val="tx1"/>
                </a:solidFill>
              </a:rPr>
              <a:t>, a </a:t>
            </a:r>
            <a:r>
              <a:rPr lang="en-US" err="1">
                <a:solidFill>
                  <a:schemeClr val="tx1"/>
                </a:solidFill>
              </a:rPr>
              <a:t>najkasnije</a:t>
            </a:r>
            <a:r>
              <a:rPr lang="en-US">
                <a:solidFill>
                  <a:schemeClr val="tx1"/>
                </a:solidFill>
              </a:rPr>
              <a:t> 14 dana </a:t>
            </a:r>
            <a:r>
              <a:rPr lang="en-US" err="1">
                <a:solidFill>
                  <a:schemeClr val="tx1"/>
                </a:solidFill>
              </a:rPr>
              <a:t>prije</a:t>
            </a:r>
            <a:r>
              <a:rPr lang="en-US">
                <a:solidFill>
                  <a:schemeClr val="tx1"/>
                </a:solidFill>
              </a:rPr>
              <a:t> </a:t>
            </a:r>
            <a:r>
              <a:rPr lang="en-US" err="1">
                <a:solidFill>
                  <a:schemeClr val="tx1"/>
                </a:solidFill>
              </a:rPr>
              <a:t>isteka</a:t>
            </a:r>
            <a:r>
              <a:rPr lang="en-US">
                <a:solidFill>
                  <a:schemeClr val="tx1"/>
                </a:solidFill>
              </a:rPr>
              <a:t> </a:t>
            </a:r>
            <a:r>
              <a:rPr lang="en-US" err="1">
                <a:solidFill>
                  <a:schemeClr val="tx1"/>
                </a:solidFill>
              </a:rPr>
              <a:t>roka</a:t>
            </a:r>
            <a:r>
              <a:rPr lang="en-US">
                <a:solidFill>
                  <a:schemeClr val="tx1"/>
                </a:solidFill>
              </a:rPr>
              <a:t> </a:t>
            </a:r>
            <a:r>
              <a:rPr lang="en-US" err="1">
                <a:solidFill>
                  <a:schemeClr val="tx1"/>
                </a:solidFill>
              </a:rPr>
              <a:t>za</a:t>
            </a:r>
            <a:r>
              <a:rPr lang="en-US">
                <a:solidFill>
                  <a:schemeClr val="tx1"/>
                </a:solidFill>
              </a:rPr>
              <a:t> </a:t>
            </a:r>
            <a:r>
              <a:rPr lang="en-US" err="1">
                <a:solidFill>
                  <a:schemeClr val="tx1"/>
                </a:solidFill>
              </a:rPr>
              <a:t>podnošenje</a:t>
            </a:r>
            <a:r>
              <a:rPr lang="en-US">
                <a:solidFill>
                  <a:schemeClr val="tx1"/>
                </a:solidFill>
              </a:rPr>
              <a:t> </a:t>
            </a:r>
            <a:r>
              <a:rPr lang="en-US" err="1">
                <a:solidFill>
                  <a:schemeClr val="tx1"/>
                </a:solidFill>
              </a:rPr>
              <a:t>projektnih</a:t>
            </a:r>
            <a:r>
              <a:rPr lang="en-US">
                <a:solidFill>
                  <a:schemeClr val="tx1"/>
                </a:solidFill>
              </a:rPr>
              <a:t> </a:t>
            </a:r>
            <a:r>
              <a:rPr lang="en-US" err="1">
                <a:solidFill>
                  <a:schemeClr val="tx1"/>
                </a:solidFill>
              </a:rPr>
              <a:t>prijedloga</a:t>
            </a:r>
            <a:endParaRPr lang="en-GB">
              <a:solidFill>
                <a:schemeClr val="tx1"/>
              </a:solidFill>
            </a:endParaRPr>
          </a:p>
        </p:txBody>
      </p:sp>
      <p:sp>
        <p:nvSpPr>
          <p:cNvPr id="17"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Podnošenje projektne prijave</a:t>
            </a:r>
          </a:p>
        </p:txBody>
      </p:sp>
    </p:spTree>
    <p:extLst>
      <p:ext uri="{BB962C8B-B14F-4D97-AF65-F5344CB8AC3E}">
        <p14:creationId xmlns:p14="http://schemas.microsoft.com/office/powerpoint/2010/main" val="413054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6921-A003-FE87-92CC-E7F318865313}"/>
              </a:ext>
            </a:extLst>
          </p:cNvPr>
          <p:cNvSpPr>
            <a:spLocks noGrp="1"/>
          </p:cNvSpPr>
          <p:nvPr>
            <p:ph type="title"/>
          </p:nvPr>
        </p:nvSpPr>
        <p:spPr>
          <a:xfrm>
            <a:off x="320040" y="299512"/>
            <a:ext cx="3307080" cy="5955476"/>
          </a:xfr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r">
              <a:lnSpc>
                <a:spcPct val="100000"/>
              </a:lnSpc>
            </a:pPr>
            <a:br>
              <a:rPr lang="hr-HR" sz="2400" b="1">
                <a:solidFill>
                  <a:schemeClr val="dk1"/>
                </a:solidFill>
                <a:latin typeface="+mj-lt"/>
                <a:ea typeface="MS PGothic" pitchFamily="34" charset="-128"/>
              </a:rPr>
            </a:br>
            <a:r>
              <a:rPr lang="en-GB" sz="2400" b="1" err="1">
                <a:latin typeface="+mj-lt"/>
                <a:ea typeface="MS PGothic" pitchFamily="34" charset="-128"/>
              </a:rPr>
              <a:t>Obvezna</a:t>
            </a:r>
            <a:r>
              <a:rPr lang="en-GB" sz="2400" b="1">
                <a:latin typeface="+mj-lt"/>
                <a:ea typeface="MS PGothic" pitchFamily="34" charset="-128"/>
              </a:rPr>
              <a:t> </a:t>
            </a:r>
            <a:r>
              <a:rPr lang="en-GB" sz="2400" b="1" err="1">
                <a:latin typeface="+mj-lt"/>
                <a:ea typeface="MS PGothic" pitchFamily="34" charset="-128"/>
              </a:rPr>
              <a:t>dokumentacija</a:t>
            </a:r>
            <a:endParaRPr lang="hr-HR" sz="2400" b="1">
              <a:solidFill>
                <a:schemeClr val="dk1"/>
              </a:solidFill>
              <a:latin typeface="+mj-lt"/>
              <a:ea typeface="MS PGothic" pitchFamily="34" charset="-128"/>
            </a:endParaRPr>
          </a:p>
        </p:txBody>
      </p:sp>
      <p:sp>
        <p:nvSpPr>
          <p:cNvPr id="3" name="Content Placeholder 2">
            <a:extLst>
              <a:ext uri="{FF2B5EF4-FFF2-40B4-BE49-F238E27FC236}">
                <a16:creationId xmlns:a16="http://schemas.microsoft.com/office/drawing/2014/main" id="{B514311A-E8B1-2E61-EBAB-FBEC112C5219}"/>
              </a:ext>
            </a:extLst>
          </p:cNvPr>
          <p:cNvSpPr>
            <a:spLocks noGrp="1"/>
          </p:cNvSpPr>
          <p:nvPr>
            <p:ph idx="1"/>
          </p:nvPr>
        </p:nvSpPr>
        <p:spPr>
          <a:xfrm>
            <a:off x="3912078" y="1188054"/>
            <a:ext cx="7711440" cy="4493538"/>
          </a:xfrm>
        </p:spPr>
        <p:style>
          <a:lnRef idx="0">
            <a:scrgbClr r="0" g="0" b="0"/>
          </a:lnRef>
          <a:fillRef idx="1003">
            <a:schemeClr val="lt1"/>
          </a:fillRef>
          <a:effectRef idx="0">
            <a:scrgbClr r="0" g="0" b="0"/>
          </a:effectRef>
          <a:fontRef idx="major"/>
        </p:style>
        <p:txBody>
          <a:bodyPr wrap="square" rtlCol="0">
            <a:spAutoFit/>
          </a:bodyPr>
          <a:lstStyle/>
          <a:p>
            <a:pPr algn="just">
              <a:lnSpc>
                <a:spcPct val="100000"/>
              </a:lnSpc>
              <a:spcBef>
                <a:spcPts val="0"/>
              </a:spcBef>
              <a:spcAft>
                <a:spcPts val="1200"/>
              </a:spcAft>
              <a:buFont typeface="Wingdings" panose="05000000000000000000" pitchFamily="2" charset="2"/>
              <a:buChar char="v"/>
            </a:pPr>
            <a:endParaRPr lang="hr-HR" sz="1800"/>
          </a:p>
          <a:p>
            <a:pPr algn="just">
              <a:lnSpc>
                <a:spcPct val="100000"/>
              </a:lnSpc>
              <a:spcBef>
                <a:spcPts val="0"/>
              </a:spcBef>
              <a:spcAft>
                <a:spcPts val="1200"/>
              </a:spcAft>
              <a:buFont typeface="Wingdings" panose="05000000000000000000" pitchFamily="2" charset="2"/>
              <a:buChar char="v"/>
            </a:pPr>
            <a:r>
              <a:rPr lang="hr-HR" sz="2000"/>
              <a:t>Obrazac 1. Prijavni obrazac</a:t>
            </a:r>
          </a:p>
          <a:p>
            <a:pPr algn="just">
              <a:lnSpc>
                <a:spcPct val="100000"/>
              </a:lnSpc>
              <a:spcBef>
                <a:spcPts val="0"/>
              </a:spcBef>
              <a:spcAft>
                <a:spcPts val="1200"/>
              </a:spcAft>
              <a:buFont typeface="Wingdings" panose="05000000000000000000" pitchFamily="2" charset="2"/>
              <a:buChar char="v"/>
            </a:pPr>
            <a:r>
              <a:rPr lang="hr-HR" sz="2000"/>
              <a:t>Obrazac 2. Izjava prijavitelja </a:t>
            </a:r>
          </a:p>
          <a:p>
            <a:pPr algn="just">
              <a:lnSpc>
                <a:spcPct val="100000"/>
              </a:lnSpc>
              <a:spcBef>
                <a:spcPts val="0"/>
              </a:spcBef>
              <a:spcAft>
                <a:spcPts val="1200"/>
              </a:spcAft>
              <a:buFont typeface="Wingdings" panose="05000000000000000000" pitchFamily="2" charset="2"/>
              <a:buChar char="v"/>
            </a:pPr>
            <a:r>
              <a:rPr lang="hr-HR" sz="2000"/>
              <a:t>Obrazac </a:t>
            </a:r>
            <a:r>
              <a:rPr lang="en-US" sz="2000"/>
              <a:t>3</a:t>
            </a:r>
            <a:r>
              <a:rPr lang="hr-HR" sz="2000"/>
              <a:t>. Skupna izjava prijavitelja </a:t>
            </a:r>
          </a:p>
          <a:p>
            <a:pPr algn="just">
              <a:lnSpc>
                <a:spcPct val="100000"/>
              </a:lnSpc>
              <a:spcBef>
                <a:spcPts val="0"/>
              </a:spcBef>
              <a:spcAft>
                <a:spcPts val="1200"/>
              </a:spcAft>
              <a:buFont typeface="Wingdings" panose="05000000000000000000" pitchFamily="2" charset="2"/>
              <a:buChar char="v"/>
            </a:pPr>
            <a:r>
              <a:rPr lang="hr-HR" sz="2000"/>
              <a:t>Obrazac </a:t>
            </a:r>
            <a:r>
              <a:rPr lang="en-US" sz="2000"/>
              <a:t>4</a:t>
            </a:r>
            <a:r>
              <a:rPr lang="hr-HR" sz="2000"/>
              <a:t>. Izjava o dodijeljenim potporama</a:t>
            </a:r>
          </a:p>
          <a:p>
            <a:pPr algn="just">
              <a:lnSpc>
                <a:spcPct val="100000"/>
              </a:lnSpc>
              <a:spcBef>
                <a:spcPts val="0"/>
              </a:spcBef>
              <a:spcAft>
                <a:spcPts val="1200"/>
              </a:spcAft>
              <a:buFont typeface="Wingdings" panose="05000000000000000000" pitchFamily="2" charset="2"/>
              <a:buChar char="v"/>
            </a:pPr>
            <a:r>
              <a:rPr lang="hr-HR" sz="2000"/>
              <a:t>Izvod iz Registra stvarnih vlasnika (za prijavitelja)</a:t>
            </a:r>
            <a:endParaRPr lang="en-US" sz="2000"/>
          </a:p>
          <a:p>
            <a:pPr algn="just">
              <a:lnSpc>
                <a:spcPct val="100000"/>
              </a:lnSpc>
              <a:spcBef>
                <a:spcPts val="0"/>
              </a:spcBef>
              <a:spcAft>
                <a:spcPts val="1200"/>
              </a:spcAft>
              <a:buFont typeface="Wingdings" panose="05000000000000000000" pitchFamily="2" charset="2"/>
              <a:buChar char="v"/>
            </a:pPr>
            <a:r>
              <a:rPr lang="hr-HR" sz="2000"/>
              <a:t>Obrazac DOH (uključujući i obrasce P-PPI i DI) </a:t>
            </a:r>
            <a:r>
              <a:rPr lang="pl-PL" sz="2000"/>
              <a:t>za obveznike poreza </a:t>
            </a:r>
            <a:endParaRPr lang="en-US" sz="2000"/>
          </a:p>
          <a:p>
            <a:pPr marL="0" indent="0" algn="just">
              <a:lnSpc>
                <a:spcPct val="100000"/>
              </a:lnSpc>
              <a:spcBef>
                <a:spcPts val="0"/>
              </a:spcBef>
              <a:spcAft>
                <a:spcPts val="1200"/>
              </a:spcAft>
              <a:buNone/>
            </a:pPr>
            <a:r>
              <a:rPr lang="en-US" sz="2000"/>
              <a:t>    </a:t>
            </a:r>
            <a:r>
              <a:rPr lang="pl-PL" sz="2000"/>
              <a:t>na dohodak </a:t>
            </a:r>
            <a:endParaRPr lang="en-US" sz="2000"/>
          </a:p>
          <a:p>
            <a:pPr algn="just">
              <a:lnSpc>
                <a:spcPct val="100000"/>
              </a:lnSpc>
              <a:spcBef>
                <a:spcPts val="0"/>
              </a:spcBef>
              <a:spcAft>
                <a:spcPts val="1200"/>
              </a:spcAft>
              <a:buFont typeface="Wingdings" panose="05000000000000000000" pitchFamily="2" charset="2"/>
              <a:buChar char="v"/>
            </a:pPr>
            <a:r>
              <a:rPr lang="hr-HR" sz="2000"/>
              <a:t>Ispuniti početnu anketu putem internetske poveznice</a:t>
            </a:r>
          </a:p>
          <a:p>
            <a:pPr algn="just">
              <a:lnSpc>
                <a:spcPct val="100000"/>
              </a:lnSpc>
              <a:spcBef>
                <a:spcPts val="0"/>
              </a:spcBef>
              <a:spcAft>
                <a:spcPts val="1200"/>
              </a:spcAft>
              <a:buFont typeface="Wingdings" panose="05000000000000000000" pitchFamily="2" charset="2"/>
              <a:buChar char="v"/>
            </a:pPr>
            <a:endParaRPr lang="hr-HR" sz="1800"/>
          </a:p>
        </p:txBody>
      </p:sp>
      <p:sp>
        <p:nvSpPr>
          <p:cNvPr id="6" name="Slide Number Placeholder 5">
            <a:extLst>
              <a:ext uri="{FF2B5EF4-FFF2-40B4-BE49-F238E27FC236}">
                <a16:creationId xmlns:a16="http://schemas.microsoft.com/office/drawing/2014/main" id="{2897B57E-1F11-23B7-205C-E93C55194B59}"/>
              </a:ext>
            </a:extLst>
          </p:cNvPr>
          <p:cNvSpPr>
            <a:spLocks noGrp="1"/>
          </p:cNvSpPr>
          <p:nvPr>
            <p:ph type="sldNum" sz="quarter" idx="12"/>
          </p:nvPr>
        </p:nvSpPr>
        <p:spPr/>
        <p:txBody>
          <a:bodyPr/>
          <a:lstStyle/>
          <a:p>
            <a:fld id="{87E7843D-FF13-4365-9478-9625B70A2705}" type="slidenum">
              <a:rPr lang="en-US" smtClean="0"/>
              <a:t>22</a:t>
            </a:fld>
            <a:endParaRPr lang="en-US"/>
          </a:p>
        </p:txBody>
      </p:sp>
    </p:spTree>
    <p:extLst>
      <p:ext uri="{BB962C8B-B14F-4D97-AF65-F5344CB8AC3E}">
        <p14:creationId xmlns:p14="http://schemas.microsoft.com/office/powerpoint/2010/main" val="489195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TextBox 4">
            <a:extLst>
              <a:ext uri="{FF2B5EF4-FFF2-40B4-BE49-F238E27FC236}">
                <a16:creationId xmlns:a16="http://schemas.microsoft.com/office/drawing/2014/main" id="{9B2D7867-E44D-DFFC-247D-BADE442A9C4C}"/>
              </a:ext>
            </a:extLst>
          </p:cNvPr>
          <p:cNvGraphicFramePr/>
          <p:nvPr>
            <p:extLst>
              <p:ext uri="{D42A27DB-BD31-4B8C-83A1-F6EECF244321}">
                <p14:modId xmlns:p14="http://schemas.microsoft.com/office/powerpoint/2010/main" val="2646722548"/>
              </p:ext>
            </p:extLst>
          </p:nvPr>
        </p:nvGraphicFramePr>
        <p:xfrm>
          <a:off x="386862" y="1198511"/>
          <a:ext cx="11185023" cy="5106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Broj projektnih prijava i potpora po prijavitelju</a:t>
            </a:r>
          </a:p>
        </p:txBody>
      </p:sp>
    </p:spTree>
    <p:extLst>
      <p:ext uri="{BB962C8B-B14F-4D97-AF65-F5344CB8AC3E}">
        <p14:creationId xmlns:p14="http://schemas.microsoft.com/office/powerpoint/2010/main" val="319092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Postupak dodjele</a:t>
            </a:r>
          </a:p>
        </p:txBody>
      </p:sp>
      <p:sp>
        <p:nvSpPr>
          <p:cNvPr id="6" name="TextBox 5">
            <a:extLst>
              <a:ext uri="{FF2B5EF4-FFF2-40B4-BE49-F238E27FC236}">
                <a16:creationId xmlns:a16="http://schemas.microsoft.com/office/drawing/2014/main" id="{A2BFB17B-D867-4E2D-A2E8-6A9EBD7BF38B}"/>
              </a:ext>
            </a:extLst>
          </p:cNvPr>
          <p:cNvSpPr txBox="1"/>
          <p:nvPr/>
        </p:nvSpPr>
        <p:spPr>
          <a:xfrm>
            <a:off x="951431" y="1322102"/>
            <a:ext cx="10289138" cy="4585871"/>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hr-HR">
                <a:latin typeface="+mn-lt"/>
                <a:ea typeface="Times New Roman" panose="02020603050405020304" pitchFamily="18" charset="0"/>
                <a:cs typeface="Times New Roman" panose="02020603050405020304" pitchFamily="18" charset="0"/>
              </a:rPr>
              <a:t>Postupak dodjele predstavlja sveobuhvatni postupak odabira projektnog prijedloga koji se sastoji od sljedećih faza:</a:t>
            </a:r>
          </a:p>
          <a:p>
            <a:pPr marL="285750" indent="-285750">
              <a:buFont typeface="Arial" panose="020B0604020202020204" pitchFamily="34" charset="0"/>
              <a:buChar char="•"/>
            </a:pPr>
            <a:r>
              <a:rPr lang="hr-HR" b="1">
                <a:solidFill>
                  <a:schemeClr val="tx1">
                    <a:lumMod val="85000"/>
                    <a:lumOff val="15000"/>
                  </a:schemeClr>
                </a:solidFill>
                <a:latin typeface="+mn-lt"/>
                <a:ea typeface="Times New Roman" panose="02020603050405020304" pitchFamily="18" charset="0"/>
                <a:cs typeface="Times New Roman" panose="02020603050405020304" pitchFamily="18" charset="0"/>
              </a:rPr>
              <a:t>Faza 1. Administrativna provjera, provjera prihvatljivosti prijavitelja, projekta, aktivnosti i troškova te ocjena kvalitete</a:t>
            </a:r>
          </a:p>
          <a:p>
            <a:pPr marL="285750" indent="-285750">
              <a:spcAft>
                <a:spcPts val="1200"/>
              </a:spcAft>
              <a:buFont typeface="Arial" panose="020B0604020202020204" pitchFamily="34" charset="0"/>
              <a:buChar char="•"/>
            </a:pPr>
            <a:r>
              <a:rPr lang="hr-HR" b="1">
                <a:solidFill>
                  <a:schemeClr val="tx1">
                    <a:lumMod val="85000"/>
                    <a:lumOff val="15000"/>
                  </a:schemeClr>
                </a:solidFill>
                <a:latin typeface="+mn-lt"/>
                <a:ea typeface="Times New Roman" panose="02020603050405020304" pitchFamily="18" charset="0"/>
                <a:cs typeface="Times New Roman" panose="02020603050405020304" pitchFamily="18" charset="0"/>
              </a:rPr>
              <a:t>Faza 2. Odluka o financiranju</a:t>
            </a:r>
          </a:p>
          <a:p>
            <a:pPr>
              <a:spcAft>
                <a:spcPts val="1200"/>
              </a:spcAft>
            </a:pPr>
            <a:r>
              <a:rPr lang="hr-HR">
                <a:latin typeface="+mn-lt"/>
                <a:ea typeface="Times New Roman" panose="02020603050405020304" pitchFamily="18" charset="0"/>
                <a:cs typeface="Times New Roman" panose="02020603050405020304" pitchFamily="18" charset="0"/>
              </a:rPr>
              <a:t>Trajanje postupka: </a:t>
            </a:r>
            <a:r>
              <a:rPr lang="hr-HR" b="1">
                <a:latin typeface="+mn-lt"/>
                <a:ea typeface="Times New Roman" panose="02020603050405020304" pitchFamily="18" charset="0"/>
                <a:cs typeface="Times New Roman" panose="02020603050405020304" pitchFamily="18" charset="0"/>
              </a:rPr>
              <a:t>120 radnih dana</a:t>
            </a:r>
          </a:p>
          <a:p>
            <a:pPr>
              <a:spcAft>
                <a:spcPts val="1200"/>
              </a:spcAft>
            </a:pPr>
            <a:r>
              <a:rPr lang="hr-HR">
                <a:latin typeface="+mn-lt"/>
                <a:ea typeface="Times New Roman" panose="02020603050405020304" pitchFamily="18" charset="0"/>
                <a:cs typeface="Times New Roman" panose="02020603050405020304" pitchFamily="18" charset="0"/>
              </a:rPr>
              <a:t>Postupak dodjele se provodi primjenom </a:t>
            </a:r>
            <a:r>
              <a:rPr lang="hr-HR" b="1">
                <a:latin typeface="+mn-lt"/>
                <a:ea typeface="Times New Roman" panose="02020603050405020304" pitchFamily="18" charset="0"/>
                <a:cs typeface="Times New Roman" panose="02020603050405020304" pitchFamily="18" charset="0"/>
              </a:rPr>
              <a:t>Priloga 3. Postupak dodjele bespovratnih sredstava </a:t>
            </a:r>
            <a:r>
              <a:rPr lang="hr-HR">
                <a:latin typeface="+mn-lt"/>
                <a:ea typeface="Times New Roman" panose="02020603050405020304" pitchFamily="18" charset="0"/>
                <a:cs typeface="Times New Roman" panose="02020603050405020304" pitchFamily="18" charset="0"/>
              </a:rPr>
              <a:t>te kontrolnih lista koje su sastavni dio Poziva.</a:t>
            </a:r>
          </a:p>
          <a:p>
            <a:pPr>
              <a:spcAft>
                <a:spcPts val="1200"/>
              </a:spcAft>
            </a:pPr>
            <a:r>
              <a:rPr lang="hr-HR">
                <a:latin typeface="+mn-lt"/>
                <a:ea typeface="Times New Roman" panose="02020603050405020304" pitchFamily="18" charset="0"/>
                <a:cs typeface="Times New Roman" panose="02020603050405020304" pitchFamily="18" charset="0"/>
              </a:rPr>
              <a:t>Projektni prijedlozi se obrađuju i ocjenjuju prema </a:t>
            </a:r>
            <a:r>
              <a:rPr lang="hr-HR" b="1">
                <a:latin typeface="+mn-lt"/>
                <a:ea typeface="Times New Roman" panose="02020603050405020304" pitchFamily="18" charset="0"/>
                <a:cs typeface="Times New Roman" panose="02020603050405020304" pitchFamily="18" charset="0"/>
              </a:rPr>
              <a:t>redoslijedu po kojem su predani</a:t>
            </a:r>
            <a:r>
              <a:rPr lang="hr-HR">
                <a:latin typeface="+mn-lt"/>
                <a:ea typeface="Times New Roman" panose="02020603050405020304" pitchFamily="18" charset="0"/>
                <a:cs typeface="Times New Roman" panose="02020603050405020304" pitchFamily="18" charset="0"/>
              </a:rPr>
              <a:t>, a istim redoslijedom se i dodjeljuju Odluke o financiranju, ovisno o ishodu vrednovanja projektnih prijedloga, do iskorištenja raspoložive alokacije predmetnog Poziva.</a:t>
            </a:r>
          </a:p>
          <a:p>
            <a:pPr>
              <a:spcAft>
                <a:spcPts val="1200"/>
              </a:spcAft>
            </a:pPr>
            <a:r>
              <a:rPr lang="hr-HR">
                <a:latin typeface="+mn-lt"/>
                <a:ea typeface="Times New Roman" panose="02020603050405020304" pitchFamily="18" charset="0"/>
                <a:cs typeface="Times New Roman" panose="02020603050405020304" pitchFamily="18" charset="0"/>
              </a:rPr>
              <a:t>Odluka o financiranju se može donijeti u odnosu na kasnije zaprimljeni projektni prijedlog, odnosno prigovor na raniju fazu nema suspenzivni učinak. PT1 mora osigurati sredstva za slučaj da je  prijavitelju usvojen prigovor u postupku. </a:t>
            </a:r>
          </a:p>
        </p:txBody>
      </p:sp>
    </p:spTree>
    <p:extLst>
      <p:ext uri="{BB962C8B-B14F-4D97-AF65-F5344CB8AC3E}">
        <p14:creationId xmlns:p14="http://schemas.microsoft.com/office/powerpoint/2010/main" val="2974239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B972-10CC-AE78-EFF5-CBAC432F5AB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3788DAE-495A-87AA-522A-E9321E9EF07E}"/>
              </a:ext>
            </a:extLst>
          </p:cNvPr>
          <p:cNvSpPr txBox="1">
            <a:spLocks/>
          </p:cNvSpPr>
          <p:nvPr/>
        </p:nvSpPr>
        <p:spPr>
          <a:xfrm>
            <a:off x="838200" y="660149"/>
            <a:ext cx="10515600" cy="7321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200" b="1">
                <a:ea typeface="MS PGothic" pitchFamily="34" charset="-128"/>
              </a:rPr>
              <a:t>Faza 1. Administrativna provjera, provjera prihvatljivosti prijavitelja, projekta, aktivnosti i troškova te ocjena kvalitete</a:t>
            </a:r>
          </a:p>
        </p:txBody>
      </p:sp>
      <p:sp>
        <p:nvSpPr>
          <p:cNvPr id="6" name="TextBox 5">
            <a:extLst>
              <a:ext uri="{FF2B5EF4-FFF2-40B4-BE49-F238E27FC236}">
                <a16:creationId xmlns:a16="http://schemas.microsoft.com/office/drawing/2014/main" id="{F110A3C3-37C7-FB0B-C073-3542B90C24B3}"/>
              </a:ext>
            </a:extLst>
          </p:cNvPr>
          <p:cNvSpPr txBox="1"/>
          <p:nvPr/>
        </p:nvSpPr>
        <p:spPr>
          <a:xfrm>
            <a:off x="838200" y="1520509"/>
            <a:ext cx="10289138" cy="4247317"/>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hr-HR" b="1" i="1">
                <a:latin typeface="+mn-lt"/>
                <a:ea typeface="Times New Roman" panose="02020603050405020304" pitchFamily="18" charset="0"/>
                <a:cs typeface="Times New Roman" panose="02020603050405020304" pitchFamily="18" charset="0"/>
              </a:rPr>
              <a:t>Provjera prihvatljivosti prijavitelja, projekta i aktivnosti </a:t>
            </a:r>
            <a:endParaRPr lang="en-US" b="1" i="1">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err="1">
                <a:latin typeface="+mn-lt"/>
                <a:ea typeface="Times New Roman" panose="02020603050405020304" pitchFamily="18" charset="0"/>
                <a:cs typeface="Times New Roman" panose="02020603050405020304" pitchFamily="18" charset="0"/>
              </a:rPr>
              <a:t>Cilj</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provjere</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prihvatljivosti</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prijavitelja</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projekta</a:t>
            </a:r>
            <a:r>
              <a:rPr lang="en-US">
                <a:latin typeface="+mn-lt"/>
                <a:ea typeface="Times New Roman" panose="02020603050405020304" pitchFamily="18" charset="0"/>
                <a:cs typeface="Times New Roman" panose="02020603050405020304" pitchFamily="18" charset="0"/>
              </a:rPr>
              <a:t> i </a:t>
            </a:r>
            <a:r>
              <a:rPr lang="en-US" err="1">
                <a:latin typeface="+mn-lt"/>
                <a:ea typeface="Times New Roman" panose="02020603050405020304" pitchFamily="18" charset="0"/>
                <a:cs typeface="Times New Roman" panose="02020603050405020304" pitchFamily="18" charset="0"/>
              </a:rPr>
              <a:t>aktivnosti</a:t>
            </a:r>
            <a:r>
              <a:rPr lang="en-US">
                <a:latin typeface="+mn-lt"/>
                <a:ea typeface="Times New Roman" panose="02020603050405020304" pitchFamily="18" charset="0"/>
                <a:cs typeface="Times New Roman" panose="02020603050405020304" pitchFamily="18" charset="0"/>
              </a:rPr>
              <a:t> je </a:t>
            </a:r>
            <a:r>
              <a:rPr lang="en-US" err="1">
                <a:latin typeface="+mn-lt"/>
                <a:ea typeface="Times New Roman" panose="02020603050405020304" pitchFamily="18" charset="0"/>
                <a:cs typeface="Times New Roman" panose="02020603050405020304" pitchFamily="18" charset="0"/>
              </a:rPr>
              <a:t>provjeriti</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usklađenost</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projektnog</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prijedloga</a:t>
            </a:r>
            <a:r>
              <a:rPr lang="en-US">
                <a:latin typeface="+mn-lt"/>
                <a:ea typeface="Times New Roman" panose="02020603050405020304" pitchFamily="18" charset="0"/>
                <a:cs typeface="Times New Roman" panose="02020603050405020304" pitchFamily="18" charset="0"/>
              </a:rPr>
              <a:t> s </a:t>
            </a:r>
            <a:r>
              <a:rPr lang="en-US" err="1">
                <a:latin typeface="+mn-lt"/>
                <a:ea typeface="Times New Roman" panose="02020603050405020304" pitchFamily="18" charset="0"/>
                <a:cs typeface="Times New Roman" panose="02020603050405020304" pitchFamily="18" charset="0"/>
              </a:rPr>
              <a:t>kriterijima</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prihvatljivosti</a:t>
            </a:r>
            <a:r>
              <a:rPr lang="en-US">
                <a:latin typeface="+mn-lt"/>
                <a:ea typeface="Times New Roman" panose="02020603050405020304" pitchFamily="18" charset="0"/>
                <a:cs typeface="Times New Roman" panose="02020603050405020304" pitchFamily="18" charset="0"/>
              </a:rPr>
              <a:t> za </a:t>
            </a:r>
            <a:r>
              <a:rPr lang="en-US" err="1">
                <a:latin typeface="+mn-lt"/>
                <a:ea typeface="Times New Roman" panose="02020603050405020304" pitchFamily="18" charset="0"/>
                <a:cs typeface="Times New Roman" panose="02020603050405020304" pitchFamily="18" charset="0"/>
              </a:rPr>
              <a:t>prijavitelja</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projekt</a:t>
            </a:r>
            <a:r>
              <a:rPr lang="en-US">
                <a:latin typeface="+mn-lt"/>
                <a:ea typeface="Times New Roman" panose="02020603050405020304" pitchFamily="18" charset="0"/>
                <a:cs typeface="Times New Roman" panose="02020603050405020304" pitchFamily="18" charset="0"/>
              </a:rPr>
              <a:t> i </a:t>
            </a:r>
            <a:r>
              <a:rPr lang="en-US" err="1">
                <a:latin typeface="+mn-lt"/>
                <a:ea typeface="Times New Roman" panose="02020603050405020304" pitchFamily="18" charset="0"/>
                <a:cs typeface="Times New Roman" panose="02020603050405020304" pitchFamily="18" charset="0"/>
              </a:rPr>
              <a:t>aktivnosti</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definiranima</a:t>
            </a:r>
            <a:r>
              <a:rPr lang="en-US">
                <a:latin typeface="+mn-lt"/>
                <a:ea typeface="Times New Roman" panose="02020603050405020304" pitchFamily="18" charset="0"/>
                <a:cs typeface="Times New Roman" panose="02020603050405020304" pitchFamily="18" charset="0"/>
              </a:rPr>
              <a:t> u </a:t>
            </a:r>
            <a:r>
              <a:rPr lang="en-US" err="1">
                <a:latin typeface="+mn-lt"/>
                <a:ea typeface="Times New Roman" panose="02020603050405020304" pitchFamily="18" charset="0"/>
                <a:cs typeface="Times New Roman" panose="02020603050405020304" pitchFamily="18" charset="0"/>
              </a:rPr>
              <a:t>dokumentaciji</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ovog</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Poziva</a:t>
            </a:r>
            <a:r>
              <a:rPr lang="en-US">
                <a:latin typeface="+mn-lt"/>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atin typeface="+mn-lt"/>
                <a:ea typeface="Times New Roman" panose="02020603050405020304" pitchFamily="18" charset="0"/>
                <a:cs typeface="Times New Roman" panose="02020603050405020304" pitchFamily="18" charset="0"/>
              </a:rPr>
              <a:t>U </a:t>
            </a:r>
            <a:r>
              <a:rPr lang="en-US" err="1">
                <a:latin typeface="+mn-lt"/>
                <a:ea typeface="Times New Roman" panose="02020603050405020304" pitchFamily="18" charset="0"/>
                <a:cs typeface="Times New Roman" panose="02020603050405020304" pitchFamily="18" charset="0"/>
              </a:rPr>
              <a:t>postupku</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dodjele</a:t>
            </a:r>
            <a:r>
              <a:rPr lang="en-US">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kod</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prvog</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odgovora</a:t>
            </a:r>
            <a:r>
              <a:rPr lang="en-US" b="1">
                <a:latin typeface="+mn-lt"/>
                <a:ea typeface="Times New Roman" panose="02020603050405020304" pitchFamily="18" charset="0"/>
                <a:cs typeface="Times New Roman" panose="02020603050405020304" pitchFamily="18" charset="0"/>
              </a:rPr>
              <a:t> „NE“</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daljnja</a:t>
            </a:r>
            <a:r>
              <a:rPr lang="en-US">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provjera</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kriterija</a:t>
            </a:r>
            <a:r>
              <a:rPr lang="en-US" b="1">
                <a:latin typeface="+mn-lt"/>
                <a:ea typeface="Times New Roman" panose="02020603050405020304" pitchFamily="18" charset="0"/>
                <a:cs typeface="Times New Roman" panose="02020603050405020304" pitchFamily="18" charset="0"/>
              </a:rPr>
              <a:t> se </a:t>
            </a:r>
            <a:r>
              <a:rPr lang="en-US" b="1" err="1">
                <a:latin typeface="+mn-lt"/>
                <a:ea typeface="Times New Roman" panose="02020603050405020304" pitchFamily="18" charset="0"/>
                <a:cs typeface="Times New Roman" panose="02020603050405020304" pitchFamily="18" charset="0"/>
              </a:rPr>
              <a:t>obustavlja</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te</a:t>
            </a:r>
            <a:r>
              <a:rPr lang="en-US" b="1">
                <a:latin typeface="+mn-lt"/>
                <a:ea typeface="Times New Roman" panose="02020603050405020304" pitchFamily="18" charset="0"/>
                <a:cs typeface="Times New Roman" panose="02020603050405020304" pitchFamily="18" charset="0"/>
              </a:rPr>
              <a:t> </a:t>
            </a:r>
            <a:r>
              <a:rPr lang="en-US">
                <a:latin typeface="+mn-lt"/>
                <a:ea typeface="Times New Roman" panose="02020603050405020304" pitchFamily="18" charset="0"/>
                <a:cs typeface="Times New Roman" panose="02020603050405020304" pitchFamily="18" charset="0"/>
              </a:rPr>
              <a:t>se </a:t>
            </a:r>
            <a:r>
              <a:rPr lang="en-US" err="1">
                <a:latin typeface="+mn-lt"/>
                <a:ea typeface="Times New Roman" panose="02020603050405020304" pitchFamily="18" charset="0"/>
                <a:cs typeface="Times New Roman" panose="02020603050405020304" pitchFamily="18" charset="0"/>
              </a:rPr>
              <a:t>projektni</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prijedlog</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isključuje</a:t>
            </a:r>
            <a:r>
              <a:rPr lang="en-US">
                <a:latin typeface="+mn-lt"/>
                <a:ea typeface="Times New Roman" panose="02020603050405020304" pitchFamily="18" charset="0"/>
                <a:cs typeface="Times New Roman" panose="02020603050405020304" pitchFamily="18" charset="0"/>
              </a:rPr>
              <a:t> iz </a:t>
            </a:r>
            <a:r>
              <a:rPr lang="en-US" err="1">
                <a:latin typeface="+mn-lt"/>
                <a:ea typeface="Times New Roman" panose="02020603050405020304" pitchFamily="18" charset="0"/>
                <a:cs typeface="Times New Roman" panose="02020603050405020304" pitchFamily="18" charset="0"/>
              </a:rPr>
              <a:t>postupka</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dodjele</a:t>
            </a:r>
            <a:r>
              <a:rPr lang="en-US">
                <a:latin typeface="+mn-lt"/>
                <a:ea typeface="Times New Roman" panose="02020603050405020304" pitchFamily="18" charset="0"/>
                <a:cs typeface="Times New Roman" panose="02020603050405020304" pitchFamily="18" charset="0"/>
              </a:rPr>
              <a:t>.</a:t>
            </a: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hr-HR" b="1" i="1">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6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57BAC-4F54-B1D7-E8F5-5E9AD9B1DA9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AA80BC6-3CDB-4517-5782-6F5EC9D505B9}"/>
              </a:ext>
            </a:extLst>
          </p:cNvPr>
          <p:cNvSpPr txBox="1">
            <a:spLocks/>
          </p:cNvSpPr>
          <p:nvPr/>
        </p:nvSpPr>
        <p:spPr>
          <a:xfrm>
            <a:off x="838200" y="660149"/>
            <a:ext cx="10515600" cy="7321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200" b="1">
                <a:ea typeface="MS PGothic" pitchFamily="34" charset="-128"/>
              </a:rPr>
              <a:t>Faza 1. Administrativna provjera, provjera prihvatljivosti prijavitelja, projekta, aktivnosti i troškova te ocjena kvalitete</a:t>
            </a:r>
          </a:p>
        </p:txBody>
      </p:sp>
      <p:sp>
        <p:nvSpPr>
          <p:cNvPr id="6" name="TextBox 5">
            <a:extLst>
              <a:ext uri="{FF2B5EF4-FFF2-40B4-BE49-F238E27FC236}">
                <a16:creationId xmlns:a16="http://schemas.microsoft.com/office/drawing/2014/main" id="{FD86452A-245B-A819-05C3-61D6127A5B25}"/>
              </a:ext>
            </a:extLst>
          </p:cNvPr>
          <p:cNvSpPr txBox="1"/>
          <p:nvPr/>
        </p:nvSpPr>
        <p:spPr>
          <a:xfrm>
            <a:off x="838200" y="1520509"/>
            <a:ext cx="10289138" cy="4801314"/>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hr-HR" b="1" i="1">
                <a:latin typeface="+mn-lt"/>
                <a:ea typeface="Times New Roman" panose="02020603050405020304" pitchFamily="18" charset="0"/>
                <a:cs typeface="Times New Roman" panose="02020603050405020304" pitchFamily="18" charset="0"/>
              </a:rPr>
              <a:t>Ocjenjivanje kvalitete</a:t>
            </a:r>
            <a:endParaRPr lang="en-US" b="1" i="1">
              <a:latin typeface="+mn-lt"/>
              <a:ea typeface="Times New Roman" panose="02020603050405020304" pitchFamily="18" charset="0"/>
              <a:cs typeface="Times New Roman" panose="02020603050405020304" pitchFamily="18" charset="0"/>
            </a:endParaRPr>
          </a:p>
          <a:p>
            <a:endParaRPr lang="hr-HR" b="1" i="1">
              <a:latin typeface="+mn-lt"/>
              <a:ea typeface="Times New Roman" panose="02020603050405020304" pitchFamily="18" charset="0"/>
              <a:cs typeface="Times New Roman" panose="02020603050405020304" pitchFamily="18" charset="0"/>
            </a:endParaRPr>
          </a:p>
          <a:p>
            <a:r>
              <a:rPr lang="en-US" err="1">
                <a:latin typeface="+mn-lt"/>
                <a:ea typeface="Times New Roman" panose="02020603050405020304" pitchFamily="18" charset="0"/>
                <a:cs typeface="Times New Roman" panose="02020603050405020304" pitchFamily="18" charset="0"/>
              </a:rPr>
              <a:t>Vršit</a:t>
            </a:r>
            <a:r>
              <a:rPr lang="en-US">
                <a:latin typeface="+mn-lt"/>
                <a:ea typeface="Times New Roman" panose="02020603050405020304" pitchFamily="18" charset="0"/>
                <a:cs typeface="Times New Roman" panose="02020603050405020304" pitchFamily="18" charset="0"/>
              </a:rPr>
              <a:t> </a:t>
            </a:r>
            <a:r>
              <a:rPr lang="hr-HR">
                <a:latin typeface="+mn-lt"/>
                <a:ea typeface="Times New Roman" panose="02020603050405020304" pitchFamily="18" charset="0"/>
                <a:cs typeface="Times New Roman" panose="02020603050405020304" pitchFamily="18" charset="0"/>
              </a:rPr>
              <a:t>će se sukladno kriterijima odabira </a:t>
            </a:r>
            <a:r>
              <a:rPr lang="en-US">
                <a:latin typeface="+mn-lt"/>
                <a:ea typeface="Times New Roman" panose="02020603050405020304" pitchFamily="18" charset="0"/>
                <a:cs typeface="Times New Roman" panose="02020603050405020304" pitchFamily="18" charset="0"/>
              </a:rPr>
              <a:t> </a:t>
            </a:r>
            <a:r>
              <a:rPr lang="en-US" err="1">
                <a:latin typeface="+mn-lt"/>
                <a:ea typeface="Times New Roman" panose="02020603050405020304" pitchFamily="18" charset="0"/>
                <a:cs typeface="Times New Roman" panose="02020603050405020304" pitchFamily="18" charset="0"/>
              </a:rPr>
              <a:t>navedenim</a:t>
            </a:r>
            <a:r>
              <a:rPr lang="en-US">
                <a:latin typeface="+mn-lt"/>
                <a:ea typeface="Times New Roman" panose="02020603050405020304" pitchFamily="18" charset="0"/>
                <a:cs typeface="Times New Roman" panose="02020603050405020304" pitchFamily="18" charset="0"/>
              </a:rPr>
              <a:t> u </a:t>
            </a:r>
            <a:r>
              <a:rPr lang="hr-HR">
                <a:latin typeface="+mn-lt"/>
                <a:ea typeface="Times New Roman" panose="02020603050405020304" pitchFamily="18" charset="0"/>
                <a:cs typeface="Times New Roman" panose="02020603050405020304" pitchFamily="18" charset="0"/>
              </a:rPr>
              <a:t>Prilogu 3. Postupak dodjele bespovratnih sredstava – Ocjenjivanje kvalitete</a:t>
            </a:r>
            <a:endParaRPr lang="en-US">
              <a:latin typeface="+mn-lt"/>
              <a:ea typeface="Times New Roman" panose="02020603050405020304" pitchFamily="18" charset="0"/>
              <a:cs typeface="Times New Roman" panose="02020603050405020304" pitchFamily="18" charset="0"/>
            </a:endParaRPr>
          </a:p>
          <a:p>
            <a:endParaRPr lang="hr-HR">
              <a:latin typeface="+mn-lt"/>
              <a:ea typeface="Times New Roman" panose="02020603050405020304" pitchFamily="18" charset="0"/>
              <a:cs typeface="Times New Roman" panose="02020603050405020304" pitchFamily="18" charset="0"/>
            </a:endParaRPr>
          </a:p>
          <a:p>
            <a:r>
              <a:rPr lang="hr-HR">
                <a:latin typeface="+mn-lt"/>
                <a:ea typeface="Times New Roman" panose="02020603050405020304" pitchFamily="18" charset="0"/>
                <a:cs typeface="Times New Roman" panose="02020603050405020304" pitchFamily="18" charset="0"/>
              </a:rPr>
              <a:t>Projektni prijedlog mora kumulativno zadovoljiti sljedeće kriterije: </a:t>
            </a:r>
          </a:p>
          <a:p>
            <a:r>
              <a:rPr lang="hr-HR">
                <a:latin typeface="+mn-lt"/>
                <a:ea typeface="Times New Roman" panose="02020603050405020304" pitchFamily="18" charset="0"/>
                <a:cs typeface="Times New Roman" panose="02020603050405020304" pitchFamily="18" charset="0"/>
              </a:rPr>
              <a:t>•	za kriterij </a:t>
            </a:r>
            <a:r>
              <a:rPr lang="hr-HR" b="1">
                <a:latin typeface="+mn-lt"/>
                <a:ea typeface="Times New Roman" panose="02020603050405020304" pitchFamily="18" charset="0"/>
                <a:cs typeface="Times New Roman" panose="02020603050405020304" pitchFamily="18" charset="0"/>
              </a:rPr>
              <a:t>Vrijednost za novac koju projekt </a:t>
            </a:r>
            <a:r>
              <a:rPr lang="hr-HR">
                <a:latin typeface="+mn-lt"/>
                <a:ea typeface="Times New Roman" panose="02020603050405020304" pitchFamily="18" charset="0"/>
                <a:cs typeface="Times New Roman" panose="02020603050405020304" pitchFamily="18" charset="0"/>
              </a:rPr>
              <a:t>minimalno 17 od 25 bodova</a:t>
            </a:r>
          </a:p>
          <a:p>
            <a:r>
              <a:rPr lang="hr-HR">
                <a:latin typeface="+mn-lt"/>
                <a:ea typeface="Times New Roman" panose="02020603050405020304" pitchFamily="18" charset="0"/>
                <a:cs typeface="Times New Roman" panose="02020603050405020304" pitchFamily="18" charset="0"/>
              </a:rPr>
              <a:t>•	za kriterij </a:t>
            </a:r>
            <a:r>
              <a:rPr lang="hr-HR" b="1">
                <a:latin typeface="+mn-lt"/>
                <a:ea typeface="Times New Roman" panose="02020603050405020304" pitchFamily="18" charset="0"/>
                <a:cs typeface="Times New Roman" panose="02020603050405020304" pitchFamily="18" charset="0"/>
              </a:rPr>
              <a:t>Financijska održivost projekta </a:t>
            </a:r>
            <a:r>
              <a:rPr lang="hr-HR">
                <a:latin typeface="+mn-lt"/>
                <a:ea typeface="Times New Roman" panose="02020603050405020304" pitchFamily="18" charset="0"/>
                <a:cs typeface="Times New Roman" panose="02020603050405020304" pitchFamily="18" charset="0"/>
              </a:rPr>
              <a:t>minimalno 5 od 9 bodova </a:t>
            </a:r>
          </a:p>
          <a:p>
            <a:r>
              <a:rPr lang="hr-HR">
                <a:latin typeface="+mn-lt"/>
                <a:ea typeface="Times New Roman" panose="02020603050405020304" pitchFamily="18" charset="0"/>
                <a:cs typeface="Times New Roman" panose="02020603050405020304" pitchFamily="18" charset="0"/>
              </a:rPr>
              <a:t>•	za kriterij </a:t>
            </a:r>
            <a:r>
              <a:rPr lang="hr-HR" b="1">
                <a:latin typeface="+mn-lt"/>
                <a:ea typeface="Times New Roman" panose="02020603050405020304" pitchFamily="18" charset="0"/>
                <a:cs typeface="Times New Roman" panose="02020603050405020304" pitchFamily="18" charset="0"/>
              </a:rPr>
              <a:t>Provedbeni kapaciteti prijavitelja </a:t>
            </a:r>
            <a:r>
              <a:rPr lang="hr-HR">
                <a:latin typeface="+mn-lt"/>
                <a:ea typeface="Times New Roman" panose="02020603050405020304" pitchFamily="18" charset="0"/>
                <a:cs typeface="Times New Roman" panose="02020603050405020304" pitchFamily="18" charset="0"/>
              </a:rPr>
              <a:t>minimalno 4 od 7 bodova</a:t>
            </a:r>
          </a:p>
          <a:p>
            <a:r>
              <a:rPr lang="hr-HR">
                <a:latin typeface="+mn-lt"/>
                <a:ea typeface="Times New Roman" panose="02020603050405020304" pitchFamily="18" charset="0"/>
                <a:cs typeface="Times New Roman" panose="02020603050405020304" pitchFamily="18" charset="0"/>
              </a:rPr>
              <a:t>•	za kriterij </a:t>
            </a:r>
            <a:r>
              <a:rPr lang="hr-HR" b="1">
                <a:latin typeface="+mn-lt"/>
                <a:ea typeface="Times New Roman" panose="02020603050405020304" pitchFamily="18" charset="0"/>
                <a:cs typeface="Times New Roman" panose="02020603050405020304" pitchFamily="18" charset="0"/>
              </a:rPr>
              <a:t>Dizajn i zrelost  minimalno </a:t>
            </a:r>
            <a:r>
              <a:rPr lang="hr-HR">
                <a:latin typeface="+mn-lt"/>
                <a:ea typeface="Times New Roman" panose="02020603050405020304" pitchFamily="18" charset="0"/>
                <a:cs typeface="Times New Roman" panose="02020603050405020304" pitchFamily="18" charset="0"/>
              </a:rPr>
              <a:t>4 od 7 bodova</a:t>
            </a:r>
          </a:p>
          <a:p>
            <a:r>
              <a:rPr lang="hr-HR">
                <a:latin typeface="+mn-lt"/>
                <a:ea typeface="Times New Roman" panose="02020603050405020304" pitchFamily="18" charset="0"/>
                <a:cs typeface="Times New Roman" panose="02020603050405020304" pitchFamily="18" charset="0"/>
              </a:rPr>
              <a:t>•	za kriterij </a:t>
            </a:r>
            <a:r>
              <a:rPr lang="hr-HR" b="1">
                <a:latin typeface="+mn-lt"/>
                <a:ea typeface="Times New Roman" panose="02020603050405020304" pitchFamily="18" charset="0"/>
                <a:cs typeface="Times New Roman" panose="02020603050405020304" pitchFamily="18" charset="0"/>
              </a:rPr>
              <a:t>Promicanje jednakih mogućnosti i socijalne uključenosti </a:t>
            </a:r>
            <a:r>
              <a:rPr lang="hr-HR">
                <a:latin typeface="+mn-lt"/>
                <a:ea typeface="Times New Roman" panose="02020603050405020304" pitchFamily="18" charset="0"/>
                <a:cs typeface="Times New Roman" panose="02020603050405020304" pitchFamily="18" charset="0"/>
              </a:rPr>
              <a:t>nije propisan minimalan broj bodova, maksimalni broj bodova koji se može ostvariti je 2 boda</a:t>
            </a:r>
            <a:endParaRPr lang="en-US" b="1">
              <a:latin typeface="+mn-lt"/>
              <a:ea typeface="Times New Roman" panose="02020603050405020304" pitchFamily="18" charset="0"/>
              <a:cs typeface="Times New Roman" panose="02020603050405020304" pitchFamily="18" charset="0"/>
            </a:endParaRPr>
          </a:p>
          <a:p>
            <a:endParaRPr lang="en-US" b="1">
              <a:latin typeface="+mn-lt"/>
              <a:ea typeface="Times New Roman" panose="02020603050405020304" pitchFamily="18" charset="0"/>
              <a:cs typeface="Times New Roman" panose="02020603050405020304" pitchFamily="18" charset="0"/>
            </a:endParaRPr>
          </a:p>
          <a:p>
            <a:r>
              <a:rPr lang="hr-HR" b="1">
                <a:latin typeface="+mn-lt"/>
                <a:ea typeface="Times New Roman" panose="02020603050405020304" pitchFamily="18" charset="0"/>
                <a:cs typeface="Times New Roman" panose="02020603050405020304" pitchFamily="18" charset="0"/>
              </a:rPr>
              <a:t>Minimalni ukupni zbroj bodova je 30 od mogućih 50</a:t>
            </a:r>
            <a:r>
              <a:rPr lang="hr-HR">
                <a:latin typeface="+mn-lt"/>
                <a:ea typeface="Times New Roman" panose="02020603050405020304" pitchFamily="18" charset="0"/>
                <a:cs typeface="Times New Roman" panose="02020603050405020304" pitchFamily="18" charset="0"/>
              </a:rPr>
              <a:t>.</a:t>
            </a:r>
          </a:p>
          <a:p>
            <a:r>
              <a:rPr lang="hr-HR">
                <a:latin typeface="+mn-lt"/>
                <a:ea typeface="Times New Roman" panose="02020603050405020304" pitchFamily="18" charset="0"/>
                <a:cs typeface="Times New Roman" panose="02020603050405020304" pitchFamily="18" charset="0"/>
              </a:rPr>
              <a:t>Projektni prijedlozi koji ne ostvare propisani minimalni broj bodova po pojedinom od navedenih kriterija te minimalni ukupni zbroj bodova neće biti dalje razmatrani te će se isključiti iz daljnjeg postupka dodjele</a:t>
            </a:r>
          </a:p>
        </p:txBody>
      </p:sp>
    </p:spTree>
    <p:extLst>
      <p:ext uri="{BB962C8B-B14F-4D97-AF65-F5344CB8AC3E}">
        <p14:creationId xmlns:p14="http://schemas.microsoft.com/office/powerpoint/2010/main" val="3662129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99AE2-2739-96ED-9794-C96302F0D81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CA33942-4465-C296-CCAB-6B0A2ADE48A9}"/>
              </a:ext>
            </a:extLst>
          </p:cNvPr>
          <p:cNvSpPr txBox="1">
            <a:spLocks/>
          </p:cNvSpPr>
          <p:nvPr/>
        </p:nvSpPr>
        <p:spPr>
          <a:xfrm>
            <a:off x="838200" y="660149"/>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200" b="1">
                <a:ea typeface="MS PGothic" pitchFamily="34" charset="-128"/>
              </a:rPr>
              <a:t>Faza 1. Administrativna provjera, provjera prihvatljivosti prijavitelja, projekta, aktivnosti i troškova te ocjena kvalitete</a:t>
            </a:r>
          </a:p>
        </p:txBody>
      </p:sp>
      <p:sp>
        <p:nvSpPr>
          <p:cNvPr id="6" name="TextBox 5">
            <a:extLst>
              <a:ext uri="{FF2B5EF4-FFF2-40B4-BE49-F238E27FC236}">
                <a16:creationId xmlns:a16="http://schemas.microsoft.com/office/drawing/2014/main" id="{5E565404-969F-AFAD-37DC-B1D01FF46AB0}"/>
              </a:ext>
            </a:extLst>
          </p:cNvPr>
          <p:cNvSpPr txBox="1"/>
          <p:nvPr/>
        </p:nvSpPr>
        <p:spPr>
          <a:xfrm>
            <a:off x="838200" y="1520509"/>
            <a:ext cx="10289138" cy="3693319"/>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hr-HR" b="1" i="1">
                <a:latin typeface="+mn-lt"/>
                <a:ea typeface="Times New Roman" panose="02020603050405020304" pitchFamily="18" charset="0"/>
                <a:cs typeface="Times New Roman" panose="02020603050405020304" pitchFamily="18" charset="0"/>
              </a:rPr>
              <a:t>Provjera prihvatljivosti troškova</a:t>
            </a:r>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Cilj provjere prihvatljivosti troškova je provjeriti usklađenost projektnih prijedloga s kriterijima prihvatljivosti troškova primjenjujući Prilog 3. Postupak dodjele bespovratnih sredstava – Provjera prihvatljivosti troškova. </a:t>
            </a:r>
          </a:p>
          <a:p>
            <a:pPr marL="285750" indent="-285750">
              <a:buFont typeface="Arial" panose="020B0604020202020204" pitchFamily="34" charset="0"/>
              <a:buChar char="•"/>
            </a:pPr>
            <a:endParaRPr lang="en-US">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Projektni prijedlog koji nije udovoljio predmetnoj provjeri ne može biti predložen za financiranje.</a:t>
            </a:r>
          </a:p>
          <a:p>
            <a:pPr marL="285750" indent="-285750">
              <a:buFont typeface="Arial" panose="020B0604020202020204" pitchFamily="34" charset="0"/>
              <a:buChar char="•"/>
            </a:pPr>
            <a:endParaRPr lang="en-US">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b="1">
                <a:latin typeface="+mn-lt"/>
                <a:ea typeface="Times New Roman" panose="02020603050405020304" pitchFamily="18" charset="0"/>
                <a:cs typeface="Times New Roman" panose="02020603050405020304" pitchFamily="18" charset="0"/>
              </a:rPr>
              <a:t>Ako je potrebno, nadležno tijelo ispravlja predloženi proračun projekta </a:t>
            </a:r>
            <a:r>
              <a:rPr lang="hr-HR">
                <a:latin typeface="+mn-lt"/>
                <a:ea typeface="Times New Roman" panose="02020603050405020304" pitchFamily="18" charset="0"/>
                <a:cs typeface="Times New Roman" panose="02020603050405020304" pitchFamily="18" charset="0"/>
              </a:rPr>
              <a:t>na način da troškove za koje se utvrdi da nisu prihvatljivi raspoređuje u neprihvatljive troškove projekta čime </a:t>
            </a:r>
            <a:r>
              <a:rPr lang="hr-HR" b="1">
                <a:latin typeface="+mn-lt"/>
                <a:ea typeface="Times New Roman" panose="02020603050405020304" pitchFamily="18" charset="0"/>
                <a:cs typeface="Times New Roman" panose="02020603050405020304" pitchFamily="18" charset="0"/>
              </a:rPr>
              <a:t>ukupna vrijednost projekta ostaje nepromijenjena</a:t>
            </a:r>
            <a:r>
              <a:rPr lang="hr-HR">
                <a:latin typeface="+mn-lt"/>
                <a:ea typeface="Times New Roman" panose="02020603050405020304" pitchFamily="18" charset="0"/>
                <a:cs typeface="Times New Roman" panose="02020603050405020304" pitchFamily="18" charset="0"/>
              </a:rPr>
              <a:t>. Ispravci proračuna poduzimaju se u opsegu u kojemu se ne mijenja koncept, opseg intervencije ili ciljevi predloženog projektnog prijedloga. </a:t>
            </a:r>
          </a:p>
          <a:p>
            <a:endParaRPr lang="hr-HR">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14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276F4-7063-70C1-CA71-645E0236C86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F9D2BAF-F033-ED15-34D1-C9DFDE57FB86}"/>
              </a:ext>
            </a:extLst>
          </p:cNvPr>
          <p:cNvSpPr txBox="1">
            <a:spLocks/>
          </p:cNvSpPr>
          <p:nvPr/>
        </p:nvSpPr>
        <p:spPr>
          <a:xfrm>
            <a:off x="838200" y="660149"/>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endParaRPr lang="hr-HR" sz="2200" b="1">
              <a:ea typeface="MS PGothic"/>
            </a:endParaRPr>
          </a:p>
          <a:p>
            <a:pPr>
              <a:lnSpc>
                <a:spcPct val="100000"/>
              </a:lnSpc>
            </a:pPr>
            <a:r>
              <a:rPr lang="hr-HR" sz="2200" b="1">
                <a:ea typeface="MS PGothic"/>
              </a:rPr>
              <a:t>Faza 2. Odluka o financiranju</a:t>
            </a:r>
            <a:endParaRPr lang="hr-HR">
              <a:ea typeface="MS PGothic"/>
            </a:endParaRPr>
          </a:p>
          <a:p>
            <a:pPr>
              <a:lnSpc>
                <a:spcPct val="100000"/>
              </a:lnSpc>
            </a:pPr>
            <a:endParaRPr lang="hr-HR" sz="2200" b="1">
              <a:ea typeface="MS PGothic" pitchFamily="34" charset="-128"/>
            </a:endParaRPr>
          </a:p>
        </p:txBody>
      </p:sp>
      <p:sp>
        <p:nvSpPr>
          <p:cNvPr id="6" name="TextBox 5">
            <a:extLst>
              <a:ext uri="{FF2B5EF4-FFF2-40B4-BE49-F238E27FC236}">
                <a16:creationId xmlns:a16="http://schemas.microsoft.com/office/drawing/2014/main" id="{7EFE7E4E-FF34-D72A-33AB-5E6C6E284020}"/>
              </a:ext>
            </a:extLst>
          </p:cNvPr>
          <p:cNvSpPr txBox="1"/>
          <p:nvPr/>
        </p:nvSpPr>
        <p:spPr>
          <a:xfrm>
            <a:off x="838200" y="1520509"/>
            <a:ext cx="10289138" cy="3970318"/>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hr-HR">
                <a:latin typeface="+mn-lt"/>
                <a:ea typeface="Times New Roman" panose="02020603050405020304" pitchFamily="18" charset="0"/>
                <a:cs typeface="Times New Roman" panose="02020603050405020304" pitchFamily="18" charset="0"/>
              </a:rPr>
              <a:t>Prije donošenja Odluke o financiranju nadležno tijelo provjerava rizik dvostrukog financiranja.</a:t>
            </a:r>
          </a:p>
          <a:p>
            <a:endParaRPr lang="en-US">
              <a:latin typeface="+mn-lt"/>
              <a:ea typeface="Times New Roman" panose="02020603050405020304" pitchFamily="18" charset="0"/>
              <a:cs typeface="Times New Roman" panose="02020603050405020304" pitchFamily="18" charset="0"/>
            </a:endParaRPr>
          </a:p>
          <a:p>
            <a:r>
              <a:rPr lang="hr-HR">
                <a:latin typeface="+mn-lt"/>
                <a:ea typeface="Times New Roman" panose="02020603050405020304" pitchFamily="18" charset="0"/>
                <a:cs typeface="Times New Roman" panose="02020603050405020304" pitchFamily="18" charset="0"/>
              </a:rPr>
              <a:t>Prije donošenja Odluke o financiranju prijavitelj je dužan dostaviti na zahtjev:</a:t>
            </a:r>
          </a:p>
          <a:p>
            <a:r>
              <a:rPr lang="hr-HR">
                <a:latin typeface="+mn-lt"/>
                <a:ea typeface="Times New Roman" panose="02020603050405020304" pitchFamily="18" charset="0"/>
                <a:cs typeface="Times New Roman" panose="02020603050405020304" pitchFamily="18" charset="0"/>
              </a:rPr>
              <a:t>•	</a:t>
            </a:r>
            <a:r>
              <a:rPr lang="hr-HR" b="1">
                <a:solidFill>
                  <a:schemeClr val="tx1">
                    <a:lumMod val="85000"/>
                    <a:lumOff val="15000"/>
                  </a:schemeClr>
                </a:solidFill>
                <a:latin typeface="+mn-lt"/>
                <a:ea typeface="Times New Roman" panose="02020603050405020304" pitchFamily="18" charset="0"/>
                <a:cs typeface="Times New Roman" panose="02020603050405020304" pitchFamily="18" charset="0"/>
              </a:rPr>
              <a:t>Potvrdu Porezne uprave </a:t>
            </a:r>
            <a:r>
              <a:rPr lang="hr-HR">
                <a:latin typeface="+mn-lt"/>
                <a:ea typeface="Times New Roman" panose="02020603050405020304" pitchFamily="18" charset="0"/>
                <a:cs typeface="Times New Roman" panose="02020603050405020304" pitchFamily="18" charset="0"/>
              </a:rPr>
              <a:t>da je prijavitelj ispunio obveze isplate plaća zaposlenicima, plaćanje doprinosa za financiranje obveznih osiguranja (osobito zdravstveno ili mirovinsko) i plaćanje poreza u skladu s propisima RH;</a:t>
            </a:r>
          </a:p>
          <a:p>
            <a:r>
              <a:rPr lang="hr-HR">
                <a:latin typeface="+mn-lt"/>
                <a:ea typeface="Times New Roman" panose="02020603050405020304" pitchFamily="18" charset="0"/>
                <a:cs typeface="Times New Roman" panose="02020603050405020304" pitchFamily="18" charset="0"/>
              </a:rPr>
              <a:t>•	</a:t>
            </a:r>
            <a:r>
              <a:rPr lang="hr-HR" b="1">
                <a:latin typeface="+mn-lt"/>
                <a:ea typeface="Times New Roman" panose="02020603050405020304" pitchFamily="18" charset="0"/>
                <a:cs typeface="Times New Roman" panose="02020603050405020304" pitchFamily="18" charset="0"/>
              </a:rPr>
              <a:t>Ažuriranu Izjavu o dodijeljenim potporama (Obrazac 4.) </a:t>
            </a:r>
            <a:r>
              <a:rPr lang="hr-HR">
                <a:latin typeface="+mn-lt"/>
                <a:ea typeface="Times New Roman" panose="02020603050405020304" pitchFamily="18" charset="0"/>
                <a:cs typeface="Times New Roman" panose="02020603050405020304" pitchFamily="18" charset="0"/>
              </a:rPr>
              <a:t>- potpisanu od osobe ovlaštene za zastupanje</a:t>
            </a:r>
          </a:p>
          <a:p>
            <a:endParaRPr lang="en-US">
              <a:latin typeface="+mn-lt"/>
              <a:ea typeface="Times New Roman" panose="02020603050405020304" pitchFamily="18" charset="0"/>
              <a:cs typeface="Times New Roman" panose="02020603050405020304" pitchFamily="18" charset="0"/>
            </a:endParaRPr>
          </a:p>
          <a:p>
            <a:r>
              <a:rPr lang="en-US" b="1" err="1">
                <a:latin typeface="+mn-lt"/>
                <a:ea typeface="Times New Roman" panose="02020603050405020304" pitchFamily="18" charset="0"/>
                <a:cs typeface="Times New Roman" panose="02020603050405020304" pitchFamily="18" charset="0"/>
              </a:rPr>
              <a:t>Ukoliko</a:t>
            </a:r>
            <a:r>
              <a:rPr lang="en-US" b="1">
                <a:latin typeface="+mn-lt"/>
                <a:ea typeface="Times New Roman" panose="02020603050405020304" pitchFamily="18" charset="0"/>
                <a:cs typeface="Times New Roman" panose="02020603050405020304" pitchFamily="18" charset="0"/>
              </a:rPr>
              <a:t> se </a:t>
            </a:r>
            <a:r>
              <a:rPr lang="en-US" b="1" err="1">
                <a:latin typeface="+mn-lt"/>
                <a:ea typeface="Times New Roman" panose="02020603050405020304" pitchFamily="18" charset="0"/>
                <a:cs typeface="Times New Roman" panose="02020603050405020304" pitchFamily="18" charset="0"/>
              </a:rPr>
              <a:t>temeljem</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dostavljene</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dokumentacije</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utvrdi</a:t>
            </a:r>
            <a:r>
              <a:rPr lang="en-US" b="1">
                <a:latin typeface="+mn-lt"/>
                <a:ea typeface="Times New Roman" panose="02020603050405020304" pitchFamily="18" charset="0"/>
                <a:cs typeface="Times New Roman" panose="02020603050405020304" pitchFamily="18" charset="0"/>
              </a:rPr>
              <a:t> da </a:t>
            </a:r>
            <a:r>
              <a:rPr lang="en-US" b="1" err="1">
                <a:latin typeface="+mn-lt"/>
                <a:ea typeface="Times New Roman" panose="02020603050405020304" pitchFamily="18" charset="0"/>
                <a:cs typeface="Times New Roman" panose="02020603050405020304" pitchFamily="18" charset="0"/>
              </a:rPr>
              <a:t>prijavitelj</a:t>
            </a:r>
            <a:r>
              <a:rPr lang="en-US" b="1">
                <a:latin typeface="+mn-lt"/>
                <a:ea typeface="Times New Roman" panose="02020603050405020304" pitchFamily="18" charset="0"/>
                <a:cs typeface="Times New Roman" panose="02020603050405020304" pitchFamily="18" charset="0"/>
              </a:rPr>
              <a:t> ne </a:t>
            </a:r>
            <a:r>
              <a:rPr lang="en-US" b="1" err="1">
                <a:latin typeface="+mn-lt"/>
                <a:ea typeface="Times New Roman" panose="02020603050405020304" pitchFamily="18" charset="0"/>
                <a:cs typeface="Times New Roman" panose="02020603050405020304" pitchFamily="18" charset="0"/>
              </a:rPr>
              <a:t>udovoljava</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prethodno</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navedenim</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uvjetima</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prihvatljivosti</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ili</a:t>
            </a:r>
            <a:r>
              <a:rPr lang="en-US" b="1">
                <a:latin typeface="+mn-lt"/>
                <a:ea typeface="Times New Roman" panose="02020603050405020304" pitchFamily="18" charset="0"/>
                <a:cs typeface="Times New Roman" panose="02020603050405020304" pitchFamily="18" charset="0"/>
              </a:rPr>
              <a:t> da bi se </a:t>
            </a:r>
            <a:r>
              <a:rPr lang="en-US" b="1" err="1">
                <a:latin typeface="+mn-lt"/>
                <a:ea typeface="Times New Roman" panose="02020603050405020304" pitchFamily="18" charset="0"/>
                <a:cs typeface="Times New Roman" panose="02020603050405020304" pitchFamily="18" charset="0"/>
              </a:rPr>
              <a:t>dodjelom</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zatraženih</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potpora</a:t>
            </a:r>
            <a:r>
              <a:rPr lang="en-US" b="1">
                <a:latin typeface="+mn-lt"/>
                <a:ea typeface="Times New Roman" panose="02020603050405020304" pitchFamily="18" charset="0"/>
                <a:cs typeface="Times New Roman" panose="02020603050405020304" pitchFamily="18" charset="0"/>
              </a:rPr>
              <a:t> male </a:t>
            </a:r>
            <a:r>
              <a:rPr lang="en-US" b="1" err="1">
                <a:latin typeface="+mn-lt"/>
                <a:ea typeface="Times New Roman" panose="02020603050405020304" pitchFamily="18" charset="0"/>
                <a:cs typeface="Times New Roman" panose="02020603050405020304" pitchFamily="18" charset="0"/>
              </a:rPr>
              <a:t>vrijednosti</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mogla</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premašiti</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odgovarajuća</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gornja</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granica</a:t>
            </a:r>
            <a:r>
              <a:rPr lang="en-US" b="1">
                <a:latin typeface="+mn-lt"/>
                <a:ea typeface="Times New Roman" panose="02020603050405020304" pitchFamily="18" charset="0"/>
                <a:cs typeface="Times New Roman" panose="02020603050405020304" pitchFamily="18" charset="0"/>
              </a:rPr>
              <a:t> iz </a:t>
            </a:r>
            <a:r>
              <a:rPr lang="en-US" b="1" err="1">
                <a:latin typeface="+mn-lt"/>
                <a:ea typeface="Times New Roman" panose="02020603050405020304" pitchFamily="18" charset="0"/>
                <a:cs typeface="Times New Roman" panose="02020603050405020304" pitchFamily="18" charset="0"/>
              </a:rPr>
              <a:t>stavka</a:t>
            </a:r>
            <a:r>
              <a:rPr lang="en-US" b="1">
                <a:latin typeface="+mn-lt"/>
                <a:ea typeface="Times New Roman" panose="02020603050405020304" pitchFamily="18" charset="0"/>
                <a:cs typeface="Times New Roman" panose="02020603050405020304" pitchFamily="18" charset="0"/>
              </a:rPr>
              <a:t> 6. </a:t>
            </a:r>
            <a:r>
              <a:rPr lang="en-US" b="1" err="1">
                <a:latin typeface="+mn-lt"/>
                <a:ea typeface="Times New Roman" panose="02020603050405020304" pitchFamily="18" charset="0"/>
                <a:cs typeface="Times New Roman" panose="02020603050405020304" pitchFamily="18" charset="0"/>
              </a:rPr>
              <a:t>članka</a:t>
            </a:r>
            <a:r>
              <a:rPr lang="en-US" b="1">
                <a:latin typeface="+mn-lt"/>
                <a:ea typeface="Times New Roman" panose="02020603050405020304" pitchFamily="18" charset="0"/>
                <a:cs typeface="Times New Roman" panose="02020603050405020304" pitchFamily="18" charset="0"/>
              </a:rPr>
              <a:t> 2. </a:t>
            </a:r>
            <a:r>
              <a:rPr lang="en-US" b="1" err="1">
                <a:latin typeface="+mn-lt"/>
                <a:ea typeface="Times New Roman" panose="02020603050405020304" pitchFamily="18" charset="0"/>
                <a:cs typeface="Times New Roman" panose="02020603050405020304" pitchFamily="18" charset="0"/>
              </a:rPr>
              <a:t>Programa</a:t>
            </a:r>
            <a:r>
              <a:rPr lang="en-US" b="1">
                <a:latin typeface="+mn-lt"/>
                <a:ea typeface="Times New Roman" panose="02020603050405020304" pitchFamily="18" charset="0"/>
                <a:cs typeface="Times New Roman" panose="02020603050405020304" pitchFamily="18" charset="0"/>
              </a:rPr>
              <a:t> de minimis, </a:t>
            </a:r>
            <a:r>
              <a:rPr lang="en-US" b="1" err="1">
                <a:latin typeface="+mn-lt"/>
                <a:ea typeface="Times New Roman" panose="02020603050405020304" pitchFamily="18" charset="0"/>
                <a:cs typeface="Times New Roman" panose="02020603050405020304" pitchFamily="18" charset="0"/>
              </a:rPr>
              <a:t>potpora</a:t>
            </a:r>
            <a:r>
              <a:rPr lang="en-US" b="1">
                <a:latin typeface="+mn-lt"/>
                <a:ea typeface="Times New Roman" panose="02020603050405020304" pitchFamily="18" charset="0"/>
                <a:cs typeface="Times New Roman" panose="02020603050405020304" pitchFamily="18" charset="0"/>
              </a:rPr>
              <a:t> se ne </a:t>
            </a:r>
            <a:r>
              <a:rPr lang="en-US" b="1" err="1">
                <a:latin typeface="+mn-lt"/>
                <a:ea typeface="Times New Roman" panose="02020603050405020304" pitchFamily="18" charset="0"/>
                <a:cs typeface="Times New Roman" panose="02020603050405020304" pitchFamily="18" charset="0"/>
              </a:rPr>
              <a:t>može</a:t>
            </a:r>
            <a:r>
              <a:rPr lang="en-US" b="1">
                <a:latin typeface="+mn-lt"/>
                <a:ea typeface="Times New Roman" panose="02020603050405020304" pitchFamily="18" charset="0"/>
                <a:cs typeface="Times New Roman" panose="02020603050405020304" pitchFamily="18" charset="0"/>
              </a:rPr>
              <a:t> </a:t>
            </a:r>
            <a:r>
              <a:rPr lang="en-US" b="1" err="1">
                <a:latin typeface="+mn-lt"/>
                <a:ea typeface="Times New Roman" panose="02020603050405020304" pitchFamily="18" charset="0"/>
                <a:cs typeface="Times New Roman" panose="02020603050405020304" pitchFamily="18" charset="0"/>
              </a:rPr>
              <a:t>dodijeliti</a:t>
            </a:r>
            <a:r>
              <a:rPr lang="en-US" b="1">
                <a:latin typeface="+mn-lt"/>
                <a:ea typeface="Times New Roman" panose="02020603050405020304" pitchFamily="18" charset="0"/>
                <a:cs typeface="Times New Roman" panose="02020603050405020304" pitchFamily="18" charset="0"/>
              </a:rPr>
              <a:t>.</a:t>
            </a:r>
          </a:p>
          <a:p>
            <a:endParaRPr lang="hr-HR">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587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Pojašnjenja tijekom postupka dodjele bespovratnih sredstava</a:t>
            </a:r>
          </a:p>
        </p:txBody>
      </p:sp>
      <p:sp>
        <p:nvSpPr>
          <p:cNvPr id="6" name="TextBox 5">
            <a:extLst>
              <a:ext uri="{FF2B5EF4-FFF2-40B4-BE49-F238E27FC236}">
                <a16:creationId xmlns:a16="http://schemas.microsoft.com/office/drawing/2014/main" id="{A2BFB17B-D867-4E2D-A2E8-6A9EBD7BF38B}"/>
              </a:ext>
            </a:extLst>
          </p:cNvPr>
          <p:cNvSpPr txBox="1"/>
          <p:nvPr/>
        </p:nvSpPr>
        <p:spPr>
          <a:xfrm>
            <a:off x="951431" y="1870742"/>
            <a:ext cx="10289138" cy="3323987"/>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342900" indent="-342900" algn="just">
              <a:spcAft>
                <a:spcPts val="600"/>
              </a:spcAft>
              <a:buFont typeface="Wingdings" panose="05000000000000000000" pitchFamily="2" charset="2"/>
              <a:buChar char="v"/>
            </a:pPr>
            <a:r>
              <a:rPr lang="hr-HR" sz="2000">
                <a:latin typeface="+mn-lt"/>
                <a:ea typeface="Times New Roman" panose="02020603050405020304" pitchFamily="18" charset="0"/>
                <a:cs typeface="Times New Roman" panose="02020603050405020304" pitchFamily="18" charset="0"/>
              </a:rPr>
              <a:t>Postupak pojašnjavanja može se provoditi tijekom postupka dodjele bespovratnih sredstava ako u projektnom prijedlogu </a:t>
            </a:r>
            <a:r>
              <a:rPr lang="hr-HR" sz="2000" b="1">
                <a:latin typeface="+mn-lt"/>
                <a:ea typeface="Times New Roman" panose="02020603050405020304" pitchFamily="18" charset="0"/>
                <a:cs typeface="Times New Roman" panose="02020603050405020304" pitchFamily="18" charset="0"/>
              </a:rPr>
              <a:t>dostavljeni podaci nisu jasni ili je uočena neusklađenost u dostavljenim podacima</a:t>
            </a:r>
            <a:r>
              <a:rPr lang="hr-HR" sz="2000">
                <a:latin typeface="+mn-lt"/>
                <a:ea typeface="Times New Roman" panose="02020603050405020304" pitchFamily="18" charset="0"/>
                <a:cs typeface="Times New Roman" panose="02020603050405020304" pitchFamily="18" charset="0"/>
              </a:rPr>
              <a:t>. U tim slučajevima PT1 i PT2 od prijavitelja može zatražiti pojašnjenja ako iz navedenih razloga nije moguće objektivno provesti postupak dodjele</a:t>
            </a:r>
          </a:p>
          <a:p>
            <a:pPr marL="342900" indent="-342900" algn="just">
              <a:spcAft>
                <a:spcPts val="600"/>
              </a:spcAft>
              <a:buFont typeface="Wingdings" panose="05000000000000000000" pitchFamily="2" charset="2"/>
              <a:buChar char="v"/>
            </a:pPr>
            <a:r>
              <a:rPr lang="hr-HR" sz="2000">
                <a:latin typeface="+mn-lt"/>
                <a:ea typeface="Times New Roman" panose="02020603050405020304" pitchFamily="18" charset="0"/>
                <a:cs typeface="Times New Roman" panose="02020603050405020304" pitchFamily="18" charset="0"/>
              </a:rPr>
              <a:t>PT1 i PT2 imaju pravo isključiti projektni prijedlog iz postupka dodjele ako potrebni dokumenti/podaci nedostaju, ako nisu potpuni ili ako na zahtjev nije dostavljeno pojašnjenje unutar zadanog roka</a:t>
            </a:r>
          </a:p>
          <a:p>
            <a:pPr marL="342900" indent="-342900" algn="just">
              <a:spcAft>
                <a:spcPts val="600"/>
              </a:spcAft>
              <a:buFont typeface="Wingdings" panose="05000000000000000000" pitchFamily="2" charset="2"/>
              <a:buChar char="v"/>
            </a:pPr>
            <a:r>
              <a:rPr lang="hr-HR" sz="2000">
                <a:latin typeface="+mn-lt"/>
                <a:ea typeface="Times New Roman" panose="02020603050405020304" pitchFamily="18" charset="0"/>
                <a:cs typeface="Times New Roman" panose="02020603050405020304" pitchFamily="18" charset="0"/>
              </a:rPr>
              <a:t>Zahtjevi za pojašnjenjem Prijavitelju će biti dostavljeni te je na njih obavezan odgovoriti </a:t>
            </a:r>
            <a:r>
              <a:rPr lang="hr-HR" sz="2000" b="1">
                <a:solidFill>
                  <a:schemeClr val="tx1">
                    <a:lumMod val="85000"/>
                    <a:lumOff val="15000"/>
                  </a:schemeClr>
                </a:solidFill>
                <a:latin typeface="+mn-lt"/>
                <a:ea typeface="Times New Roman" panose="02020603050405020304" pitchFamily="18" charset="0"/>
                <a:cs typeface="Times New Roman" panose="02020603050405020304" pitchFamily="18" charset="0"/>
              </a:rPr>
              <a:t>putem informacijskog sustava </a:t>
            </a:r>
            <a:r>
              <a:rPr lang="hr-HR" sz="2000" b="1" err="1">
                <a:solidFill>
                  <a:schemeClr val="tx1">
                    <a:lumMod val="85000"/>
                    <a:lumOff val="15000"/>
                  </a:schemeClr>
                </a:solidFill>
                <a:latin typeface="+mn-lt"/>
                <a:ea typeface="Times New Roman" panose="02020603050405020304" pitchFamily="18" charset="0"/>
                <a:cs typeface="Times New Roman" panose="02020603050405020304" pitchFamily="18" charset="0"/>
              </a:rPr>
              <a:t>eKohezija</a:t>
            </a:r>
            <a:endParaRPr lang="hr-HR" sz="2000" b="1">
              <a:solidFill>
                <a:schemeClr val="tx1">
                  <a:lumMod val="85000"/>
                  <a:lumOff val="15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38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31475" y="848627"/>
            <a:ext cx="10289138" cy="508811"/>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Strateški i zakonodavni okvir</a:t>
            </a:r>
            <a:endParaRPr lang="hr-HR" sz="2400" b="1"/>
          </a:p>
        </p:txBody>
      </p:sp>
      <p:sp>
        <p:nvSpPr>
          <p:cNvPr id="7" name="TextBox 6">
            <a:extLst>
              <a:ext uri="{FF2B5EF4-FFF2-40B4-BE49-F238E27FC236}">
                <a16:creationId xmlns:a16="http://schemas.microsoft.com/office/drawing/2014/main" id="{A2BFB17B-D867-4E2D-A2E8-6A9EBD7BF38B}"/>
              </a:ext>
            </a:extLst>
          </p:cNvPr>
          <p:cNvSpPr txBox="1"/>
          <p:nvPr/>
        </p:nvSpPr>
        <p:spPr>
          <a:xfrm>
            <a:off x="940035" y="1626902"/>
            <a:ext cx="10289138" cy="4462760"/>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180975" indent="-180975" algn="just">
              <a:spcAft>
                <a:spcPts val="1200"/>
              </a:spcAft>
              <a:buFont typeface="Arial" panose="020B0604020202020204" pitchFamily="34" charset="0"/>
              <a:buChar char="•"/>
            </a:pPr>
            <a:r>
              <a:rPr lang="hr-HR" b="1">
                <a:latin typeface="+mn-lt"/>
                <a:ea typeface="Times New Roman" panose="02020603050405020304" pitchFamily="18" charset="0"/>
                <a:cs typeface="Times New Roman" panose="02020603050405020304" pitchFamily="18" charset="0"/>
              </a:rPr>
              <a:t>Program konkurentnost i kohezija 2021.-2027. </a:t>
            </a:r>
          </a:p>
          <a:p>
            <a:pPr marL="285750" indent="-285750" algn="just">
              <a:spcAft>
                <a:spcPts val="1200"/>
              </a:spcAft>
              <a:buFont typeface="Wingdings" panose="05000000000000000000" pitchFamily="2" charset="2"/>
              <a:buChar char="v"/>
            </a:pPr>
            <a:r>
              <a:rPr lang="hr-HR" b="1">
                <a:latin typeface="+mn-lt"/>
                <a:ea typeface="Times New Roman" panose="02020603050405020304" pitchFamily="18" charset="0"/>
                <a:cs typeface="Times New Roman" panose="02020603050405020304" pitchFamily="18" charset="0"/>
              </a:rPr>
              <a:t>Prioritet 1. </a:t>
            </a:r>
            <a:r>
              <a:rPr lang="hr-HR">
                <a:latin typeface="+mn-lt"/>
                <a:ea typeface="Times New Roman" panose="02020603050405020304" pitchFamily="18" charset="0"/>
                <a:cs typeface="Times New Roman" panose="02020603050405020304" pitchFamily="18" charset="0"/>
              </a:rPr>
              <a:t>Jačanje gospodarstva ulaganjem u istraživanje i inovacije, podupiranjem poslovne konkurentnosti, digitalizacije i razvojem vještina za pametnu specijalizaciju</a:t>
            </a:r>
          </a:p>
          <a:p>
            <a:pPr marL="285750" indent="-285750" algn="just">
              <a:spcAft>
                <a:spcPts val="1200"/>
              </a:spcAft>
              <a:buFont typeface="Wingdings" panose="05000000000000000000" pitchFamily="2" charset="2"/>
              <a:buChar char="v"/>
            </a:pPr>
            <a:r>
              <a:rPr lang="hr-HR" b="1">
                <a:latin typeface="+mn-lt"/>
                <a:ea typeface="Times New Roman" panose="02020603050405020304" pitchFamily="18" charset="0"/>
                <a:cs typeface="Times New Roman" panose="02020603050405020304" pitchFamily="18" charset="0"/>
              </a:rPr>
              <a:t>Specifični cilj RSO 1.3. </a:t>
            </a:r>
            <a:r>
              <a:rPr lang="hr-HR">
                <a:latin typeface="+mn-lt"/>
                <a:ea typeface="Times New Roman" panose="02020603050405020304" pitchFamily="18" charset="0"/>
                <a:cs typeface="Times New Roman" panose="02020603050405020304" pitchFamily="18" charset="0"/>
              </a:rPr>
              <a:t>Jačanje održivog rasta i konkurentnosti MSP-ova i otvaranje radnih mjesta u njima, među ostalim i kroz produktivna ulaganja</a:t>
            </a:r>
          </a:p>
          <a:p>
            <a:pPr marL="180975" indent="-180975" algn="just">
              <a:spcAft>
                <a:spcPts val="12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Program dodjele potpora male vrijednosti poduzećima za certifikaciju proizvoda i uvođenje sustava upravljanja </a:t>
            </a:r>
            <a:r>
              <a:rPr lang="hr-HR" sz="1400">
                <a:latin typeface="+mn-lt"/>
                <a:ea typeface="Times New Roman" panose="02020603050405020304" pitchFamily="18" charset="0"/>
                <a:cs typeface="Times New Roman" panose="02020603050405020304" pitchFamily="18" charset="0"/>
              </a:rPr>
              <a:t>(KLASA: 983-01/24-01/30; URBROJ: 526-11-3-1-2-24-1 od 18. listopada 2024.)</a:t>
            </a:r>
          </a:p>
          <a:p>
            <a:pPr marL="180975" indent="-180975" algn="just">
              <a:spcAft>
                <a:spcPts val="12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Strategija pametne specijalizacije do 2029. (S3) </a:t>
            </a:r>
          </a:p>
          <a:p>
            <a:pPr marL="180975" indent="-180975" algn="just">
              <a:spcAft>
                <a:spcPts val="1200"/>
              </a:spcAft>
              <a:buFont typeface="Arial" panose="020B0604020202020204" pitchFamily="34" charset="0"/>
              <a:buChar char="•"/>
            </a:pPr>
            <a:r>
              <a:rPr lang="hr-HR">
                <a:latin typeface="+mn-lt"/>
                <a:ea typeface="Times New Roman" panose="02020603050405020304" pitchFamily="18" charset="0"/>
                <a:cs typeface="Times New Roman" panose="02020603050405020304" pitchFamily="18" charset="0"/>
              </a:rPr>
              <a:t>Nacionalna razvojna strategija Republike Hrvatske do 2030. godine (NN 13/2021)  (NRS do 2030.) </a:t>
            </a:r>
          </a:p>
        </p:txBody>
      </p:sp>
    </p:spTree>
    <p:extLst>
      <p:ext uri="{BB962C8B-B14F-4D97-AF65-F5344CB8AC3E}">
        <p14:creationId xmlns:p14="http://schemas.microsoft.com/office/powerpoint/2010/main" val="2302241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2D63-5071-76C9-B607-6B756CF2367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E9E1C12-9BA6-6F20-F870-3F9873B9D7FA}"/>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Povlačenje projektnog prijedloga</a:t>
            </a:r>
          </a:p>
        </p:txBody>
      </p:sp>
      <p:sp>
        <p:nvSpPr>
          <p:cNvPr id="6" name="TextBox 5">
            <a:extLst>
              <a:ext uri="{FF2B5EF4-FFF2-40B4-BE49-F238E27FC236}">
                <a16:creationId xmlns:a16="http://schemas.microsoft.com/office/drawing/2014/main" id="{F6876F2E-B120-0451-85A7-15375378D7EE}"/>
              </a:ext>
            </a:extLst>
          </p:cNvPr>
          <p:cNvSpPr txBox="1"/>
          <p:nvPr/>
        </p:nvSpPr>
        <p:spPr>
          <a:xfrm>
            <a:off x="951431" y="1870742"/>
            <a:ext cx="10289138" cy="2092881"/>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342900" indent="-342900" algn="just">
              <a:spcAft>
                <a:spcPts val="600"/>
              </a:spcAft>
              <a:buFont typeface="Wingdings" panose="05000000000000000000" pitchFamily="2" charset="2"/>
              <a:buChar char="v"/>
            </a:pPr>
            <a:r>
              <a:rPr lang="hr-HR" sz="2000">
                <a:latin typeface="+mn-lt"/>
                <a:ea typeface="Times New Roman" panose="02020603050405020304" pitchFamily="18" charset="0"/>
                <a:cs typeface="Times New Roman" panose="02020603050405020304" pitchFamily="18" charset="0"/>
              </a:rPr>
              <a:t>Prijavitelj može povući svoj projektni prijedlog iz postupka dodjele do trenutka potpisivanja Ugovora putem pisane obavijesti PT-u 1. </a:t>
            </a:r>
            <a:endParaRPr lang="en-US" sz="2000">
              <a:latin typeface="+mn-lt"/>
              <a:ea typeface="Times New Roman" panose="02020603050405020304" pitchFamily="18" charset="0"/>
              <a:cs typeface="Times New Roman" panose="02020603050405020304" pitchFamily="18" charset="0"/>
            </a:endParaRPr>
          </a:p>
          <a:p>
            <a:pPr marL="342900" indent="-342900" algn="just">
              <a:spcAft>
                <a:spcPts val="600"/>
              </a:spcAft>
              <a:buFont typeface="Wingdings" panose="05000000000000000000" pitchFamily="2" charset="2"/>
              <a:buChar char="v"/>
            </a:pPr>
            <a:r>
              <a:rPr lang="hr-HR" sz="2000">
                <a:latin typeface="+mn-lt"/>
                <a:ea typeface="Times New Roman" panose="02020603050405020304" pitchFamily="18" charset="0"/>
                <a:cs typeface="Times New Roman" panose="02020603050405020304" pitchFamily="18" charset="0"/>
              </a:rPr>
              <a:t>Povlačenje projektnog prijedloga smatra se završetkom postupka dodjele, bez potrebe donošenja posebnog akta. </a:t>
            </a:r>
            <a:endParaRPr lang="en-US" sz="2000">
              <a:latin typeface="+mn-lt"/>
              <a:ea typeface="Times New Roman" panose="02020603050405020304" pitchFamily="18" charset="0"/>
              <a:cs typeface="Times New Roman" panose="02020603050405020304" pitchFamily="18" charset="0"/>
            </a:endParaRPr>
          </a:p>
          <a:p>
            <a:pPr marL="342900" indent="-342900" algn="just">
              <a:spcAft>
                <a:spcPts val="600"/>
              </a:spcAft>
              <a:buFont typeface="Wingdings" panose="05000000000000000000" pitchFamily="2" charset="2"/>
              <a:buChar char="v"/>
            </a:pPr>
            <a:r>
              <a:rPr lang="hr-HR" sz="2000">
                <a:latin typeface="+mn-lt"/>
                <a:ea typeface="Times New Roman" panose="02020603050405020304" pitchFamily="18" charset="0"/>
                <a:cs typeface="Times New Roman" panose="02020603050405020304" pitchFamily="18" charset="0"/>
              </a:rPr>
              <a:t>Nakon povlačenja jednog projektnog prijedloga, prijavitelj može podnijeti novi projektni prijedlog unutar roka za podnošenje projektnih prijedloga predviđenog ovim Pozivom. </a:t>
            </a:r>
          </a:p>
        </p:txBody>
      </p:sp>
    </p:spTree>
    <p:extLst>
      <p:ext uri="{BB962C8B-B14F-4D97-AF65-F5344CB8AC3E}">
        <p14:creationId xmlns:p14="http://schemas.microsoft.com/office/powerpoint/2010/main" val="3916999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4A71B-9680-7634-3A18-B0ECDD81E78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E86C1F-B35F-6766-EAB9-D08D2CC3221B}"/>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en-US" sz="2400" b="1" err="1">
                <a:ea typeface="MS PGothic" pitchFamily="34" charset="-128"/>
              </a:rPr>
              <a:t>Sklapanje</a:t>
            </a:r>
            <a:r>
              <a:rPr lang="en-US" sz="2400" b="1">
                <a:ea typeface="MS PGothic" pitchFamily="34" charset="-128"/>
              </a:rPr>
              <a:t> </a:t>
            </a:r>
            <a:r>
              <a:rPr lang="en-US" sz="2400" b="1" err="1">
                <a:ea typeface="MS PGothic" pitchFamily="34" charset="-128"/>
              </a:rPr>
              <a:t>ugovora</a:t>
            </a:r>
            <a:endParaRPr lang="hr-HR" sz="2400" b="1">
              <a:ea typeface="MS PGothic" pitchFamily="34" charset="-128"/>
            </a:endParaRPr>
          </a:p>
        </p:txBody>
      </p:sp>
      <p:sp>
        <p:nvSpPr>
          <p:cNvPr id="6" name="TextBox 5">
            <a:extLst>
              <a:ext uri="{FF2B5EF4-FFF2-40B4-BE49-F238E27FC236}">
                <a16:creationId xmlns:a16="http://schemas.microsoft.com/office/drawing/2014/main" id="{9B85C0FE-D1A7-E71B-55AE-155733BDEED8}"/>
              </a:ext>
            </a:extLst>
          </p:cNvPr>
          <p:cNvSpPr txBox="1"/>
          <p:nvPr/>
        </p:nvSpPr>
        <p:spPr>
          <a:xfrm>
            <a:off x="951431" y="1870742"/>
            <a:ext cx="10289138" cy="4478149"/>
          </a:xfrm>
          <a:prstGeom prst="rect">
            <a:avLst/>
          </a:prstGeom>
        </p:spPr>
        <p:style>
          <a:lnRef idx="0">
            <a:scrgbClr r="0" g="0" b="0"/>
          </a:lnRef>
          <a:fillRef idx="1003">
            <a:schemeClr val="lt1"/>
          </a:fillRef>
          <a:effectRef idx="0">
            <a:scrgbClr r="0" g="0" b="0"/>
          </a:effectRef>
          <a:fontRef idx="major"/>
        </p:style>
        <p:txBody>
          <a:bodyPr wrap="square" lIns="91440" tIns="45720" rIns="91440" bIns="45720" rtlCol="0" anchor="t">
            <a:spAutoFit/>
          </a:bodyPr>
          <a:lstStyle/>
          <a:p>
            <a:pPr marL="342900" indent="-342900" algn="just">
              <a:spcAft>
                <a:spcPts val="600"/>
              </a:spcAft>
              <a:buFont typeface="Wingdings" panose="05000000000000000000" pitchFamily="2" charset="2"/>
              <a:buChar char="v"/>
            </a:pPr>
            <a:r>
              <a:rPr lang="hr-HR" sz="2000">
                <a:latin typeface="+mn-lt"/>
                <a:ea typeface="Times New Roman" panose="02020603050405020304" pitchFamily="18" charset="0"/>
                <a:cs typeface="Times New Roman" panose="02020603050405020304" pitchFamily="18" charset="0"/>
              </a:rPr>
              <a:t>Ugovor o dodjeli bespovratnih sredstava (dalje u tekstu: Ugovor) se priprema i potpisuje u </a:t>
            </a:r>
            <a:r>
              <a:rPr lang="hr-HR" sz="2000" b="1">
                <a:latin typeface="+mn-lt"/>
                <a:ea typeface="Times New Roman" panose="02020603050405020304" pitchFamily="18" charset="0"/>
                <a:cs typeface="Times New Roman" panose="02020603050405020304" pitchFamily="18" charset="0"/>
              </a:rPr>
              <a:t>roku od 45 dana od dana dostave Odluke o financiranju </a:t>
            </a:r>
            <a:r>
              <a:rPr lang="hr-HR" sz="2000">
                <a:latin typeface="+mn-lt"/>
                <a:ea typeface="Times New Roman" panose="02020603050405020304" pitchFamily="18" charset="0"/>
                <a:cs typeface="Times New Roman" panose="02020603050405020304" pitchFamily="18" charset="0"/>
              </a:rPr>
              <a:t>putem informacijskog sustava </a:t>
            </a:r>
            <a:r>
              <a:rPr lang="hr-HR" sz="2000" err="1">
                <a:latin typeface="+mn-lt"/>
                <a:ea typeface="Times New Roman" panose="02020603050405020304" pitchFamily="18" charset="0"/>
                <a:cs typeface="Times New Roman" panose="02020603050405020304" pitchFamily="18" charset="0"/>
              </a:rPr>
              <a:t>eKohezija</a:t>
            </a:r>
            <a:r>
              <a:rPr lang="hr-HR" sz="2000">
                <a:latin typeface="+mn-lt"/>
                <a:ea typeface="Times New Roman" panose="02020603050405020304" pitchFamily="18" charset="0"/>
                <a:cs typeface="Times New Roman" panose="02020603050405020304" pitchFamily="18" charset="0"/>
              </a:rPr>
              <a:t>. Rok za pripremu i potpisivanje Ugovora može se produljiti, uz prethodnu suglasnost UT, u opravdanim slučajevima</a:t>
            </a:r>
            <a:endParaRPr lang="en-US" sz="2000">
              <a:latin typeface="+mn-lt"/>
              <a:ea typeface="Times New Roman" panose="02020603050405020304" pitchFamily="18" charset="0"/>
              <a:cs typeface="Times New Roman" panose="02020603050405020304" pitchFamily="18" charset="0"/>
            </a:endParaRPr>
          </a:p>
          <a:p>
            <a:pPr marL="342900" indent="-342900" algn="just">
              <a:spcAft>
                <a:spcPts val="600"/>
              </a:spcAft>
              <a:buFont typeface="Wingdings" panose="05000000000000000000" pitchFamily="2" charset="2"/>
              <a:buChar char="v"/>
            </a:pPr>
            <a:r>
              <a:rPr lang="en-US" sz="2000" err="1">
                <a:latin typeface="+mn-lt"/>
                <a:ea typeface="Times New Roman" panose="02020603050405020304" pitchFamily="18" charset="0"/>
                <a:cs typeface="Times New Roman" panose="02020603050405020304" pitchFamily="18" charset="0"/>
              </a:rPr>
              <a:t>Prije</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potpisivanja</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Ugovora</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prijavitelj</a:t>
            </a:r>
            <a:r>
              <a:rPr lang="en-US" sz="2000">
                <a:latin typeface="+mn-lt"/>
                <a:ea typeface="Times New Roman" panose="02020603050405020304" pitchFamily="18" charset="0"/>
                <a:cs typeface="Times New Roman" panose="02020603050405020304" pitchFamily="18" charset="0"/>
              </a:rPr>
              <a:t> je </a:t>
            </a:r>
            <a:r>
              <a:rPr lang="en-US" sz="2000" err="1">
                <a:latin typeface="+mn-lt"/>
                <a:ea typeface="Times New Roman" panose="02020603050405020304" pitchFamily="18" charset="0"/>
                <a:cs typeface="Times New Roman" panose="02020603050405020304" pitchFamily="18" charset="0"/>
              </a:rPr>
              <a:t>obvezan</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dostaviti</a:t>
            </a:r>
            <a:r>
              <a:rPr lang="en-US" sz="2000">
                <a:latin typeface="+mn-lt"/>
                <a:ea typeface="Times New Roman" panose="02020603050405020304" pitchFamily="18" charset="0"/>
                <a:cs typeface="Times New Roman" panose="02020603050405020304" pitchFamily="18" charset="0"/>
              </a:rPr>
              <a:t> </a:t>
            </a:r>
            <a:r>
              <a:rPr lang="en-US" sz="2000" b="1" err="1">
                <a:latin typeface="+mn-lt"/>
                <a:ea typeface="Times New Roman" panose="02020603050405020304" pitchFamily="18" charset="0"/>
                <a:cs typeface="Times New Roman" panose="02020603050405020304" pitchFamily="18" charset="0"/>
              </a:rPr>
              <a:t>izjavu</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kojom</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potvrđuje</a:t>
            </a:r>
            <a:r>
              <a:rPr lang="en-US" sz="2000">
                <a:latin typeface="+mn-lt"/>
                <a:ea typeface="Times New Roman" panose="02020603050405020304" pitchFamily="18" charset="0"/>
                <a:cs typeface="Times New Roman" panose="02020603050405020304" pitchFamily="18" charset="0"/>
              </a:rPr>
              <a:t> da u </a:t>
            </a:r>
            <a:r>
              <a:rPr lang="en-US" sz="2000" err="1">
                <a:latin typeface="+mn-lt"/>
                <a:ea typeface="Times New Roman" panose="02020603050405020304" pitchFamily="18" charset="0"/>
                <a:cs typeface="Times New Roman" panose="02020603050405020304" pitchFamily="18" charset="0"/>
              </a:rPr>
              <a:t>odnosu</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na</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podatke</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dostavljene</a:t>
            </a:r>
            <a:r>
              <a:rPr lang="en-US" sz="2000">
                <a:latin typeface="+mn-lt"/>
                <a:ea typeface="Times New Roman" panose="02020603050405020304" pitchFamily="18" charset="0"/>
                <a:cs typeface="Times New Roman" panose="02020603050405020304" pitchFamily="18" charset="0"/>
              </a:rPr>
              <a:t> u </a:t>
            </a:r>
            <a:r>
              <a:rPr lang="en-US" sz="2000" err="1">
                <a:latin typeface="+mn-lt"/>
                <a:ea typeface="Times New Roman" panose="02020603050405020304" pitchFamily="18" charset="0"/>
                <a:cs typeface="Times New Roman" panose="02020603050405020304" pitchFamily="18" charset="0"/>
              </a:rPr>
              <a:t>projektnom</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prijedlogu</a:t>
            </a:r>
            <a:r>
              <a:rPr lang="en-US" sz="2000">
                <a:latin typeface="+mn-lt"/>
                <a:ea typeface="Times New Roman" panose="02020603050405020304" pitchFamily="18" charset="0"/>
                <a:cs typeface="Times New Roman" panose="02020603050405020304" pitchFamily="18" charset="0"/>
              </a:rPr>
              <a:t>:</a:t>
            </a:r>
          </a:p>
          <a:p>
            <a:pPr marL="342900" indent="-342900" algn="just">
              <a:spcAft>
                <a:spcPts val="600"/>
              </a:spcAft>
              <a:buFontTx/>
              <a:buChar char="-"/>
            </a:pPr>
            <a:r>
              <a:rPr lang="en-US" sz="2000" err="1">
                <a:latin typeface="+mn-lt"/>
                <a:ea typeface="Times New Roman" panose="02020603050405020304" pitchFamily="18" charset="0"/>
                <a:cs typeface="Times New Roman" panose="02020603050405020304" pitchFamily="18" charset="0"/>
              </a:rPr>
              <a:t>nisu</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nastupile</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okolnosti</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koje</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utječu</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ili</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mogu</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utjecati</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na</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ispravnost</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postupka</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dodjele</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ili</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samu</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dodjelu</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bespovratnih</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sredstava</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primjerice</a:t>
            </a:r>
            <a:r>
              <a:rPr lang="en-US" sz="2000">
                <a:latin typeface="+mn-lt"/>
                <a:ea typeface="Times New Roman" panose="02020603050405020304" pitchFamily="18" charset="0"/>
                <a:cs typeface="Times New Roman" panose="02020603050405020304" pitchFamily="18" charset="0"/>
              </a:rPr>
              <a:t>, da u </a:t>
            </a:r>
            <a:r>
              <a:rPr lang="en-US" sz="2000" err="1">
                <a:latin typeface="+mn-lt"/>
                <a:ea typeface="Times New Roman" panose="02020603050405020304" pitchFamily="18" charset="0"/>
                <a:cs typeface="Times New Roman" panose="02020603050405020304" pitchFamily="18" charset="0"/>
              </a:rPr>
              <a:t>međuvremenu</a:t>
            </a:r>
            <a:r>
              <a:rPr lang="en-US" sz="2000">
                <a:latin typeface="+mn-lt"/>
                <a:ea typeface="Times New Roman" panose="02020603050405020304" pitchFamily="18" charset="0"/>
                <a:cs typeface="Times New Roman" panose="02020603050405020304" pitchFamily="18" charset="0"/>
              </a:rPr>
              <a:t> od </a:t>
            </a:r>
            <a:r>
              <a:rPr lang="en-US" sz="2000" err="1">
                <a:latin typeface="+mn-lt"/>
                <a:ea typeface="Times New Roman" panose="02020603050405020304" pitchFamily="18" charset="0"/>
                <a:cs typeface="Times New Roman" panose="02020603050405020304" pitchFamily="18" charset="0"/>
              </a:rPr>
              <a:t>podnošenja</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projektnog</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prijedloga</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nije</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dobio</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potporu</a:t>
            </a:r>
            <a:r>
              <a:rPr lang="en-US" sz="2000">
                <a:latin typeface="+mn-lt"/>
                <a:ea typeface="Times New Roman" panose="02020603050405020304" pitchFamily="18" charset="0"/>
                <a:cs typeface="Times New Roman" panose="02020603050405020304" pitchFamily="18" charset="0"/>
              </a:rPr>
              <a:t> male </a:t>
            </a:r>
            <a:r>
              <a:rPr lang="en-US" sz="2000" err="1">
                <a:latin typeface="+mn-lt"/>
                <a:ea typeface="Times New Roman" panose="02020603050405020304" pitchFamily="18" charset="0"/>
                <a:cs typeface="Times New Roman" panose="02020603050405020304" pitchFamily="18" charset="0"/>
              </a:rPr>
              <a:t>vrijednosti</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ili</a:t>
            </a:r>
            <a:r>
              <a:rPr lang="en-US" sz="2000">
                <a:latin typeface="+mn-lt"/>
                <a:ea typeface="Times New Roman" panose="02020603050405020304" pitchFamily="18" charset="0"/>
                <a:cs typeface="Times New Roman" panose="02020603050405020304" pitchFamily="18" charset="0"/>
              </a:rPr>
              <a:t> da </a:t>
            </a:r>
            <a:r>
              <a:rPr lang="en-US" sz="2000" err="1">
                <a:latin typeface="+mn-lt"/>
                <a:ea typeface="Times New Roman" panose="02020603050405020304" pitchFamily="18" charset="0"/>
                <a:cs typeface="Times New Roman" panose="02020603050405020304" pitchFamily="18" charset="0"/>
              </a:rPr>
              <a:t>nije</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nastupio</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stečaj</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ili</a:t>
            </a:r>
            <a:r>
              <a:rPr lang="en-US" sz="2000">
                <a:latin typeface="+mn-lt"/>
                <a:ea typeface="Times New Roman" panose="02020603050405020304" pitchFamily="18" charset="0"/>
                <a:cs typeface="Times New Roman" panose="02020603050405020304" pitchFamily="18" charset="0"/>
              </a:rPr>
              <a:t> </a:t>
            </a:r>
            <a:r>
              <a:rPr lang="en-US" sz="2000" err="1">
                <a:latin typeface="+mn-lt"/>
                <a:ea typeface="Times New Roman" panose="02020603050405020304" pitchFamily="18" charset="0"/>
                <a:cs typeface="Times New Roman" panose="02020603050405020304" pitchFamily="18" charset="0"/>
              </a:rPr>
              <a:t>slično</a:t>
            </a:r>
            <a:r>
              <a:rPr lang="en-US" sz="2000">
                <a:latin typeface="+mn-lt"/>
                <a:ea typeface="Times New Roman" panose="02020603050405020304" pitchFamily="18" charset="0"/>
                <a:cs typeface="Times New Roman" panose="02020603050405020304" pitchFamily="18" charset="0"/>
              </a:rPr>
              <a:t>…) i </a:t>
            </a:r>
          </a:p>
          <a:p>
            <a:pPr marL="342900" indent="-342900" algn="just">
              <a:spcAft>
                <a:spcPts val="600"/>
              </a:spcAft>
              <a:buFontTx/>
              <a:buChar char="-"/>
            </a:pPr>
            <a:r>
              <a:rPr lang="en-US" sz="2000">
                <a:latin typeface="+mn-lt"/>
                <a:ea typeface="Times New Roman" panose="02020603050405020304" pitchFamily="18" charset="0"/>
                <a:cs typeface="Times New Roman"/>
              </a:rPr>
              <a:t>da </a:t>
            </a:r>
            <a:r>
              <a:rPr lang="en-US" sz="2000" err="1">
                <a:latin typeface="+mn-lt"/>
                <a:ea typeface="Times New Roman" panose="02020603050405020304" pitchFamily="18" charset="0"/>
                <a:cs typeface="Times New Roman"/>
              </a:rPr>
              <a:t>su</a:t>
            </a:r>
            <a:r>
              <a:rPr lang="en-US" sz="2000">
                <a:latin typeface="+mn-lt"/>
                <a:ea typeface="Times New Roman" panose="02020603050405020304" pitchFamily="18" charset="0"/>
                <a:cs typeface="Times New Roman"/>
              </a:rPr>
              <a:t> </a:t>
            </a:r>
            <a:r>
              <a:rPr lang="en-US" sz="2000" err="1">
                <a:latin typeface="+mn-lt"/>
                <a:ea typeface="Times New Roman" panose="02020603050405020304" pitchFamily="18" charset="0"/>
                <a:cs typeface="Times New Roman"/>
              </a:rPr>
              <a:t>provedbeni</a:t>
            </a:r>
            <a:r>
              <a:rPr lang="en-US" sz="2000">
                <a:latin typeface="+mn-lt"/>
                <a:ea typeface="Times New Roman" panose="02020603050405020304" pitchFamily="18" charset="0"/>
                <a:cs typeface="Times New Roman"/>
              </a:rPr>
              <a:t> </a:t>
            </a:r>
            <a:r>
              <a:rPr lang="en-US" sz="2000" err="1">
                <a:latin typeface="+mn-lt"/>
                <a:ea typeface="Times New Roman" panose="02020603050405020304" pitchFamily="18" charset="0"/>
                <a:cs typeface="Times New Roman"/>
              </a:rPr>
              <a:t>kapaciteti</a:t>
            </a:r>
            <a:r>
              <a:rPr lang="en-US" sz="2000">
                <a:latin typeface="+mn-lt"/>
                <a:ea typeface="Times New Roman" panose="02020603050405020304" pitchFamily="18" charset="0"/>
                <a:cs typeface="Times New Roman"/>
              </a:rPr>
              <a:t> </a:t>
            </a:r>
            <a:r>
              <a:rPr lang="en-US" sz="2000" err="1">
                <a:latin typeface="+mn-lt"/>
                <a:ea typeface="Times New Roman" panose="02020603050405020304" pitchFamily="18" charset="0"/>
                <a:cs typeface="Times New Roman"/>
              </a:rPr>
              <a:t>korisnika</a:t>
            </a:r>
            <a:r>
              <a:rPr lang="en-US" sz="2000">
                <a:latin typeface="+mn-lt"/>
                <a:ea typeface="Times New Roman" panose="02020603050405020304" pitchFamily="18" charset="0"/>
                <a:cs typeface="Times New Roman"/>
              </a:rPr>
              <a:t> </a:t>
            </a:r>
            <a:r>
              <a:rPr lang="en-US" sz="2000" err="1">
                <a:latin typeface="+mn-lt"/>
                <a:ea typeface="Times New Roman" panose="02020603050405020304" pitchFamily="18" charset="0"/>
                <a:cs typeface="Times New Roman"/>
              </a:rPr>
              <a:t>nepromijenjeni</a:t>
            </a:r>
            <a:endParaRPr lang="en-US" sz="2000">
              <a:latin typeface="+mn-lt"/>
              <a:ea typeface="Times New Roman" panose="02020603050405020304" pitchFamily="18" charset="0"/>
              <a:cs typeface="Times New Roman"/>
            </a:endParaRPr>
          </a:p>
          <a:p>
            <a:pPr marL="342900" indent="-342900" algn="just">
              <a:spcAft>
                <a:spcPts val="600"/>
              </a:spcAft>
              <a:buFont typeface="Wingdings" panose="05000000000000000000" pitchFamily="2" charset="2"/>
              <a:buChar char="v"/>
            </a:pPr>
            <a:endParaRPr lang="en-US" sz="2000">
              <a:latin typeface="+mn-lt"/>
              <a:ea typeface="Times New Roman" panose="02020603050405020304" pitchFamily="18" charset="0"/>
              <a:cs typeface="Times New Roman" panose="02020603050405020304" pitchFamily="18" charset="0"/>
            </a:endParaRPr>
          </a:p>
          <a:p>
            <a:pPr algn="just">
              <a:spcAft>
                <a:spcPts val="600"/>
              </a:spcAft>
            </a:pPr>
            <a:endParaRPr lang="hr-HR" sz="200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61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D5B92-59D6-90AF-091B-37B4A7C7003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8E1888B-A072-DC13-6A54-45CB264FA472}"/>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en-US" sz="2400" b="1" err="1">
                <a:ea typeface="MS PGothic"/>
              </a:rPr>
              <a:t>Prigovori</a:t>
            </a:r>
            <a:endParaRPr lang="en-US" sz="2400" b="1" err="1">
              <a:ea typeface="MS PGothic" pitchFamily="34" charset="-128"/>
            </a:endParaRPr>
          </a:p>
        </p:txBody>
      </p:sp>
      <p:sp>
        <p:nvSpPr>
          <p:cNvPr id="6" name="TextBox 5">
            <a:extLst>
              <a:ext uri="{FF2B5EF4-FFF2-40B4-BE49-F238E27FC236}">
                <a16:creationId xmlns:a16="http://schemas.microsoft.com/office/drawing/2014/main" id="{0759A2FF-0E69-D98A-B8DE-5B85FFD05B32}"/>
              </a:ext>
            </a:extLst>
          </p:cNvPr>
          <p:cNvSpPr txBox="1"/>
          <p:nvPr/>
        </p:nvSpPr>
        <p:spPr>
          <a:xfrm>
            <a:off x="951431" y="1870742"/>
            <a:ext cx="10289138" cy="4324261"/>
          </a:xfrm>
          <a:prstGeom prst="rect">
            <a:avLst/>
          </a:prstGeom>
        </p:spPr>
        <p:style>
          <a:lnRef idx="0">
            <a:scrgbClr r="0" g="0" b="0"/>
          </a:lnRef>
          <a:fillRef idx="1003">
            <a:schemeClr val="lt1"/>
          </a:fillRef>
          <a:effectRef idx="0">
            <a:scrgbClr r="0" g="0" b="0"/>
          </a:effectRef>
          <a:fontRef idx="major"/>
        </p:style>
        <p:txBody>
          <a:bodyPr wrap="square" lIns="91440" tIns="45720" rIns="91440" bIns="45720" rtlCol="0" anchor="t">
            <a:spAutoFit/>
          </a:bodyPr>
          <a:lstStyle/>
          <a:p>
            <a:pPr algn="just"/>
            <a:r>
              <a:rPr lang="hr" sz="2000">
                <a:ea typeface="+mj-lt"/>
                <a:cs typeface="+mj-lt"/>
              </a:rPr>
              <a:t>Prijavitelj može na odluku o statusu projektnog prijedloga izjaviti prigovor čelniku UT-a, odnosno ministru regionalnoga razvoja i fondova Europske unije:</a:t>
            </a:r>
            <a:endParaRPr lang="hr" sz="2000"/>
          </a:p>
          <a:p>
            <a:pPr algn="just"/>
            <a:endParaRPr lang="hr" sz="2000">
              <a:ea typeface="+mj-lt"/>
              <a:cs typeface="+mj-lt"/>
            </a:endParaRPr>
          </a:p>
          <a:p>
            <a:pPr marL="342900" indent="-342900" algn="just">
              <a:buFont typeface="Arial"/>
              <a:buChar char="•"/>
            </a:pPr>
            <a:r>
              <a:rPr lang="hr" sz="2000">
                <a:ea typeface="+mj-lt"/>
                <a:cs typeface="+mj-lt"/>
              </a:rPr>
              <a:t>ako smatra da je tijekom postupka odabira projekata postupanjem ili propuštanjem postupanja nadležnog tijela njegov projektni prijedlog </a:t>
            </a:r>
            <a:r>
              <a:rPr lang="hr" sz="2000" b="1">
                <a:ea typeface="+mj-lt"/>
                <a:cs typeface="+mj-lt"/>
              </a:rPr>
              <a:t>neosnovano isključen iz postupka odabira projekata</a:t>
            </a:r>
            <a:endParaRPr lang="en-US" sz="2000" b="1"/>
          </a:p>
          <a:p>
            <a:pPr algn="just"/>
            <a:endParaRPr lang="hr" sz="2000" b="1">
              <a:ea typeface="+mj-lt"/>
              <a:cs typeface="+mj-lt"/>
            </a:endParaRPr>
          </a:p>
          <a:p>
            <a:pPr marL="342900" indent="-342900" algn="just">
              <a:spcAft>
                <a:spcPts val="600"/>
              </a:spcAft>
              <a:buFont typeface="Arial"/>
              <a:buChar char="•"/>
            </a:pPr>
            <a:r>
              <a:rPr lang="hr" sz="2000">
                <a:ea typeface="+mj-lt"/>
                <a:cs typeface="+mj-lt"/>
              </a:rPr>
              <a:t>u slučaju kada njegov projektni prijedlog nije isključen iz postupka odabira projekata, ako smatra da nadležno tijelo tijekom tog postupka </a:t>
            </a:r>
            <a:r>
              <a:rPr lang="hr" sz="2000" b="1">
                <a:ea typeface="+mj-lt"/>
                <a:cs typeface="+mj-lt"/>
              </a:rPr>
              <a:t>nije postupilo u skladu s pravilima poziva</a:t>
            </a:r>
            <a:endParaRPr lang="en-US" sz="2000" b="1">
              <a:ea typeface="+mj-lt"/>
              <a:cs typeface="+mj-lt"/>
            </a:endParaRPr>
          </a:p>
          <a:p>
            <a:pPr algn="just">
              <a:spcAft>
                <a:spcPts val="600"/>
              </a:spcAft>
            </a:pPr>
            <a:endParaRPr lang="en-US" sz="2000" b="1">
              <a:ea typeface="+mj-lt"/>
              <a:cs typeface="+mj-lt"/>
            </a:endParaRPr>
          </a:p>
          <a:p>
            <a:pPr algn="just">
              <a:spcAft>
                <a:spcPts val="600"/>
              </a:spcAft>
            </a:pPr>
            <a:r>
              <a:rPr lang="hr" sz="2000">
                <a:ea typeface="+mj-lt"/>
                <a:cs typeface="+mj-lt"/>
              </a:rPr>
              <a:t>Prigovor se može izjaviti </a:t>
            </a:r>
            <a:r>
              <a:rPr lang="hr" sz="2000" b="1">
                <a:ea typeface="+mj-lt"/>
                <a:cs typeface="+mj-lt"/>
              </a:rPr>
              <a:t>u roku 15 dana </a:t>
            </a:r>
            <a:r>
              <a:rPr lang="hr" sz="2000">
                <a:ea typeface="+mj-lt"/>
                <a:cs typeface="+mj-lt"/>
              </a:rPr>
              <a:t>od dana primitka odluke o statusu projektnog prijedloga.</a:t>
            </a:r>
            <a:endParaRPr lang="en-US" sz="2000">
              <a:ea typeface="+mj-lt"/>
              <a:cs typeface="+mj-lt"/>
            </a:endParaRPr>
          </a:p>
          <a:p>
            <a:pPr algn="just">
              <a:spcAft>
                <a:spcPts val="600"/>
              </a:spcAft>
            </a:pPr>
            <a:r>
              <a:rPr lang="hr" sz="2000">
                <a:latin typeface="+mn-lt"/>
                <a:cs typeface="Times New Roman"/>
              </a:rPr>
              <a:t>Rješenje o prigovoru donosi </a:t>
            </a:r>
            <a:r>
              <a:rPr lang="hr" sz="2000" b="1">
                <a:latin typeface="+mn-lt"/>
                <a:cs typeface="Times New Roman"/>
              </a:rPr>
              <a:t>čelnik Upravljačkog tijela,</a:t>
            </a:r>
            <a:r>
              <a:rPr lang="hr" sz="2000">
                <a:latin typeface="+mn-lt"/>
                <a:cs typeface="Times New Roman"/>
              </a:rPr>
              <a:t> odnosno ministar regionalnoga razvoja i fondova Europske unije</a:t>
            </a:r>
            <a:r>
              <a:rPr lang="hr" sz="2000" b="1">
                <a:latin typeface="+mn-lt"/>
                <a:cs typeface="Times New Roman"/>
              </a:rPr>
              <a:t> u roku 30 dana</a:t>
            </a:r>
            <a:r>
              <a:rPr lang="hr" sz="2000">
                <a:latin typeface="+mn-lt"/>
                <a:cs typeface="Times New Roman"/>
              </a:rPr>
              <a:t> od dana zaprimanja prigovora, na temelju prijedloga nadležne ustrojstvene jedinice Upravljačkog tijela</a:t>
            </a:r>
            <a:endParaRPr lang="hr-HR" sz="2000">
              <a:cs typeface="Times New Roman"/>
            </a:endParaRPr>
          </a:p>
        </p:txBody>
      </p:sp>
    </p:spTree>
    <p:extLst>
      <p:ext uri="{BB962C8B-B14F-4D97-AF65-F5344CB8AC3E}">
        <p14:creationId xmlns:p14="http://schemas.microsoft.com/office/powerpoint/2010/main" val="836792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CD112-F45B-8E68-8750-047139ED8222}"/>
              </a:ext>
            </a:extLst>
          </p:cNvPr>
          <p:cNvSpPr txBox="1"/>
          <p:nvPr/>
        </p:nvSpPr>
        <p:spPr>
          <a:xfrm>
            <a:off x="1371599" y="383393"/>
            <a:ext cx="9895951" cy="1050168"/>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000" kern="1200">
              <a:solidFill>
                <a:srgbClr val="FFFFFF"/>
              </a:solidFill>
              <a:latin typeface="+mj-lt"/>
              <a:ea typeface="+mj-ea"/>
              <a:cs typeface="+mj-cs"/>
            </a:endParaRPr>
          </a:p>
        </p:txBody>
      </p:sp>
      <p:graphicFrame>
        <p:nvGraphicFramePr>
          <p:cNvPr id="98" name="Content Placeholder 4">
            <a:extLst>
              <a:ext uri="{FF2B5EF4-FFF2-40B4-BE49-F238E27FC236}">
                <a16:creationId xmlns:a16="http://schemas.microsoft.com/office/drawing/2014/main" id="{E0C411A1-2675-9CA9-833B-232EBCB5788F}"/>
              </a:ext>
            </a:extLst>
          </p:cNvPr>
          <p:cNvGraphicFramePr>
            <a:graphicFrameLocks noGrp="1"/>
          </p:cNvGraphicFramePr>
          <p:nvPr>
            <p:ph idx="1"/>
            <p:extLst>
              <p:ext uri="{D42A27DB-BD31-4B8C-83A1-F6EECF244321}">
                <p14:modId xmlns:p14="http://schemas.microsoft.com/office/powerpoint/2010/main" val="481449900"/>
              </p:ext>
            </p:extLst>
          </p:nvPr>
        </p:nvGraphicFramePr>
        <p:xfrm>
          <a:off x="390612" y="3383265"/>
          <a:ext cx="10876937" cy="258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Provedba projekta</a:t>
            </a:r>
          </a:p>
        </p:txBody>
      </p:sp>
      <p:sp>
        <p:nvSpPr>
          <p:cNvPr id="8" name="TextBox 7">
            <a:extLst>
              <a:ext uri="{FF2B5EF4-FFF2-40B4-BE49-F238E27FC236}">
                <a16:creationId xmlns:a16="http://schemas.microsoft.com/office/drawing/2014/main" id="{A2BFB17B-D867-4E2D-A2E8-6A9EBD7BF38B}"/>
              </a:ext>
            </a:extLst>
          </p:cNvPr>
          <p:cNvSpPr txBox="1"/>
          <p:nvPr/>
        </p:nvSpPr>
        <p:spPr>
          <a:xfrm>
            <a:off x="951431" y="1433561"/>
            <a:ext cx="10289138" cy="1708160"/>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342900" indent="-342900" algn="just">
              <a:spcAft>
                <a:spcPts val="600"/>
              </a:spcAft>
              <a:buFont typeface="Wingdings" panose="05000000000000000000" pitchFamily="2" charset="2"/>
              <a:buChar char="v"/>
            </a:pPr>
            <a:r>
              <a:rPr lang="hr-HR" sz="2000" b="1">
                <a:solidFill>
                  <a:schemeClr val="tx1">
                    <a:lumMod val="85000"/>
                    <a:lumOff val="15000"/>
                  </a:schemeClr>
                </a:solidFill>
                <a:latin typeface="+mn-lt"/>
                <a:ea typeface="Times New Roman" panose="02020603050405020304" pitchFamily="18" charset="0"/>
                <a:cs typeface="Times New Roman" panose="02020603050405020304" pitchFamily="18" charset="0"/>
              </a:rPr>
              <a:t>Početak provedbe projekta </a:t>
            </a:r>
            <a:r>
              <a:rPr lang="hr-HR" sz="2000">
                <a:solidFill>
                  <a:schemeClr val="tx1">
                    <a:lumMod val="85000"/>
                    <a:lumOff val="15000"/>
                  </a:schemeClr>
                </a:solidFill>
                <a:latin typeface="+mn-lt"/>
                <a:ea typeface="Times New Roman" panose="02020603050405020304" pitchFamily="18" charset="0"/>
                <a:cs typeface="Times New Roman" panose="02020603050405020304" pitchFamily="18" charset="0"/>
              </a:rPr>
              <a:t>= zakonski obvezujuća obveza za naručivanje usluga ili bilo koja druga obveza koja ulaganje čini neopozivim (npr. potpis ugovora, izdavanje narudžbenice, itd.)</a:t>
            </a:r>
            <a:endParaRPr lang="hr-HR" sz="2000">
              <a:solidFill>
                <a:srgbClr val="FF0000"/>
              </a:solidFill>
              <a:latin typeface="+mn-lt"/>
              <a:ea typeface="Times New Roman" panose="02020603050405020304" pitchFamily="18" charset="0"/>
              <a:cs typeface="Times New Roman" panose="02020603050405020304" pitchFamily="18" charset="0"/>
            </a:endParaRPr>
          </a:p>
          <a:p>
            <a:pPr marL="342900" indent="-342900" algn="just">
              <a:spcAft>
                <a:spcPts val="600"/>
              </a:spcAft>
              <a:buFont typeface="Wingdings" panose="05000000000000000000" pitchFamily="2" charset="2"/>
              <a:buChar char="v"/>
            </a:pPr>
            <a:r>
              <a:rPr lang="hr-HR" sz="2000" b="1">
                <a:solidFill>
                  <a:schemeClr val="tx1">
                    <a:lumMod val="85000"/>
                    <a:lumOff val="15000"/>
                  </a:schemeClr>
                </a:solidFill>
                <a:latin typeface="+mn-lt"/>
                <a:ea typeface="Times New Roman" panose="02020603050405020304" pitchFamily="18" charset="0"/>
                <a:cs typeface="Times New Roman" panose="02020603050405020304" pitchFamily="18" charset="0"/>
              </a:rPr>
              <a:t>Razdoblje provedbe projekta </a:t>
            </a:r>
            <a:r>
              <a:rPr lang="hr-HR" sz="2000">
                <a:solidFill>
                  <a:schemeClr val="tx1">
                    <a:lumMod val="85000"/>
                    <a:lumOff val="15000"/>
                  </a:schemeClr>
                </a:solidFill>
                <a:latin typeface="+mn-lt"/>
                <a:ea typeface="Times New Roman" panose="02020603050405020304" pitchFamily="18" charset="0"/>
                <a:cs typeface="Times New Roman" panose="02020603050405020304" pitchFamily="18" charset="0"/>
              </a:rPr>
              <a:t>= započinje početkom provedbe projekta te istječe završetkom obavljanja predmetnih aktivnosti, što će biti jasno definirano Ugovorom</a:t>
            </a:r>
          </a:p>
        </p:txBody>
      </p:sp>
    </p:spTree>
    <p:extLst>
      <p:ext uri="{BB962C8B-B14F-4D97-AF65-F5344CB8AC3E}">
        <p14:creationId xmlns:p14="http://schemas.microsoft.com/office/powerpoint/2010/main" val="2731265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FFE649-B98E-4E8C-A15B-0DDC3F8BC4E9}" type="datetime1">
              <a:rPr lang="en-US" smtClean="0"/>
              <a:t>1/31/2025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34</a:t>
            </a:fld>
            <a:endParaRPr lang="en-US"/>
          </a:p>
        </p:txBody>
      </p:sp>
      <p:sp>
        <p:nvSpPr>
          <p:cNvPr id="7" name="CustomShape 1"/>
          <p:cNvSpPr/>
          <p:nvPr/>
        </p:nvSpPr>
        <p:spPr>
          <a:xfrm>
            <a:off x="3223039" y="2241608"/>
            <a:ext cx="6199200" cy="1603680"/>
          </a:xfrm>
          <a:prstGeom prst="roundRect">
            <a:avLst>
              <a:gd name="adj" fmla="val 16667"/>
            </a:avLst>
          </a:prstGeom>
          <a:ln/>
        </p:spPr>
        <p:style>
          <a:lnRef idx="1">
            <a:schemeClr val="accent1"/>
          </a:lnRef>
          <a:fillRef idx="1003">
            <a:schemeClr val="lt2"/>
          </a:fillRef>
          <a:effectRef idx="1">
            <a:schemeClr val="accent1"/>
          </a:effectRef>
          <a:fontRef idx="minor">
            <a:schemeClr val="dk1"/>
          </a:fontRef>
        </p:style>
        <p:txBody>
          <a:bodyPr lIns="120000" tIns="60000" rIns="120000" bIns="60000" anchor="ctr"/>
          <a:lstStyle/>
          <a:p>
            <a:pPr algn="ctr" defTabSz="1219170">
              <a:defRPr/>
            </a:pPr>
            <a:r>
              <a:rPr lang="hr-HR" sz="3200" b="1" spc="-1">
                <a:solidFill>
                  <a:schemeClr val="tx1"/>
                </a:solidFill>
                <a:latin typeface="+mj-lt"/>
                <a:ea typeface="MS PGothic"/>
              </a:rPr>
              <a:t>HVALA NA POZORNOSTI!</a:t>
            </a:r>
            <a:endParaRPr lang="hr-HR" sz="3200" b="1" spc="-1">
              <a:solidFill>
                <a:schemeClr val="tx1"/>
              </a:solidFill>
              <a:latin typeface="+mj-lt"/>
            </a:endParaRPr>
          </a:p>
        </p:txBody>
      </p:sp>
    </p:spTree>
    <p:extLst>
      <p:ext uri="{BB962C8B-B14F-4D97-AF65-F5344CB8AC3E}">
        <p14:creationId xmlns:p14="http://schemas.microsoft.com/office/powerpoint/2010/main" val="1826766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ECB9D6-EF19-F196-0239-E3B3EF76B8C1}"/>
              </a:ext>
            </a:extLst>
          </p:cNvPr>
          <p:cNvSpPr txBox="1">
            <a:spLocks noGrp="1"/>
          </p:cNvSpPr>
          <p:nvPr>
            <p:ph type="ctrTitle"/>
          </p:nvPr>
        </p:nvSpPr>
        <p:spPr bwMode="auto">
          <a:xfrm>
            <a:off x="1524000" y="1122363"/>
            <a:ext cx="9144000" cy="2387600"/>
          </a:xfrm>
          <a:prstGeom prst="rect">
            <a:avLst/>
          </a:prstGeom>
          <a:noFill/>
          <a:ln w="9525">
            <a:noFill/>
            <a:miter lim="800000"/>
            <a:headEnd/>
            <a:tailEnd/>
          </a:ln>
        </p:spPr>
        <p:txBody>
          <a:bodyPr lIns="0" tIns="0" rIns="0" bIns="0"/>
          <a:lstStyle/>
          <a:p>
            <a:pPr algn="ctr" eaLnBrk="1" hangingPunct="1"/>
            <a:r>
              <a:rPr lang="hr-HR" sz="3600" b="1" dirty="0">
                <a:solidFill>
                  <a:schemeClr val="bg1"/>
                </a:solidFill>
                <a:latin typeface="Arial Narrow" panose="020B0606020202030204" pitchFamily="34" charset="0"/>
              </a:rPr>
              <a:t>Provedbena radionica</a:t>
            </a:r>
            <a:endParaRPr lang="en-US" sz="3600" b="1" dirty="0">
              <a:solidFill>
                <a:schemeClr val="bg1"/>
              </a:solidFill>
              <a:latin typeface="Arial Narrow" panose="020B0606020202030204" pitchFamily="34" charset="0"/>
            </a:endParaRPr>
          </a:p>
          <a:p>
            <a:pPr algn="ctr" eaLnBrk="1" hangingPunct="1"/>
            <a:r>
              <a:rPr lang="hr-HR" sz="3600" b="1" dirty="0">
                <a:solidFill>
                  <a:schemeClr val="bg1"/>
                </a:solidFill>
                <a:latin typeface="Arial Narrow" panose="020B0606020202030204" pitchFamily="34" charset="0"/>
              </a:rPr>
              <a:t>za korisnike bespovratnih sredstava</a:t>
            </a:r>
          </a:p>
        </p:txBody>
      </p:sp>
      <p:pic>
        <p:nvPicPr>
          <p:cNvPr id="7" name="Picture 6">
            <a:extLst>
              <a:ext uri="{FF2B5EF4-FFF2-40B4-BE49-F238E27FC236}">
                <a16:creationId xmlns:a16="http://schemas.microsoft.com/office/drawing/2014/main" id="{27A7BDEC-D48F-FA63-EE52-8DE8C3AC089C}"/>
              </a:ext>
            </a:extLst>
          </p:cNvPr>
          <p:cNvPicPr>
            <a:picLocks noChangeAspect="1"/>
          </p:cNvPicPr>
          <p:nvPr/>
        </p:nvPicPr>
        <p:blipFill>
          <a:blip r:embed="rId2"/>
          <a:stretch>
            <a:fillRect/>
          </a:stretch>
        </p:blipFill>
        <p:spPr>
          <a:xfrm>
            <a:off x="2523434" y="2295045"/>
            <a:ext cx="7145131" cy="2267909"/>
          </a:xfrm>
          <a:prstGeom prst="rect">
            <a:avLst/>
          </a:prstGeom>
        </p:spPr>
      </p:pic>
      <p:sp>
        <p:nvSpPr>
          <p:cNvPr id="8" name="Pravokutnik: zaobljeni kutovi 1">
            <a:extLst>
              <a:ext uri="{FF2B5EF4-FFF2-40B4-BE49-F238E27FC236}">
                <a16:creationId xmlns:a16="http://schemas.microsoft.com/office/drawing/2014/main" id="{4160740F-7BB3-6FCC-CEB9-0142D399A775}"/>
              </a:ext>
            </a:extLst>
          </p:cNvPr>
          <p:cNvSpPr>
            <a:spLocks noGrp="1"/>
          </p:cNvSpPr>
          <p:nvPr>
            <p:ph type="subTitle" idx="1"/>
          </p:nvPr>
        </p:nvSpPr>
        <p:spPr>
          <a:xfrm>
            <a:off x="1524000" y="1339670"/>
            <a:ext cx="9144000" cy="4016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hr-HR" sz="3600" b="1" dirty="0">
                <a:solidFill>
                  <a:schemeClr val="bg1"/>
                </a:solidFill>
                <a:latin typeface="Arial Narrow" panose="020B0606020202030204" pitchFamily="34" charset="0"/>
              </a:rPr>
              <a:t>Provedbena radionica</a:t>
            </a:r>
            <a:endParaRPr lang="en-US" sz="3600" b="1" dirty="0">
              <a:solidFill>
                <a:schemeClr val="bg1"/>
              </a:solidFill>
              <a:latin typeface="Arial Narrow" panose="020B0606020202030204" pitchFamily="34" charset="0"/>
            </a:endParaRPr>
          </a:p>
          <a:p>
            <a:pPr algn="ctr" eaLnBrk="1" hangingPunct="1"/>
            <a:r>
              <a:rPr lang="hr-HR" sz="3600" b="1" dirty="0">
                <a:solidFill>
                  <a:schemeClr val="bg1"/>
                </a:solidFill>
                <a:latin typeface="Arial Narrow" panose="020B0606020202030204" pitchFamily="34" charset="0"/>
              </a:rPr>
              <a:t>za korisnike bespovratnih sredstava</a:t>
            </a:r>
          </a:p>
          <a:p>
            <a:pPr algn="ctr" eaLnBrk="1" hangingPunct="1"/>
            <a:endParaRPr lang="hr-HR" sz="2800" b="1" dirty="0">
              <a:solidFill>
                <a:schemeClr val="bg1"/>
              </a:solidFill>
              <a:latin typeface="Arial Narrow" panose="020B0606020202030204" pitchFamily="34" charset="0"/>
            </a:endParaRPr>
          </a:p>
          <a:p>
            <a:pPr algn="ctr" eaLnBrk="1" hangingPunct="1">
              <a:spcBef>
                <a:spcPct val="20000"/>
              </a:spcBef>
            </a:pPr>
            <a:r>
              <a:rPr lang="hr-HR" sz="2000" b="1" dirty="0">
                <a:solidFill>
                  <a:srgbClr val="FFFFFF"/>
                </a:solidFill>
                <a:latin typeface="Arial Narrow" panose="020B0606020202030204" pitchFamily="34" charset="0"/>
              </a:rPr>
              <a:t>Poziv: Potpora poduzećima za certifikaciju proizvoda i uvođenje sustava upravljanja</a:t>
            </a:r>
          </a:p>
          <a:p>
            <a:pPr algn="ctr" eaLnBrk="1" hangingPunct="1">
              <a:spcBef>
                <a:spcPct val="20000"/>
              </a:spcBef>
            </a:pPr>
            <a:r>
              <a:rPr lang="en-US" sz="2000" b="1" dirty="0" err="1">
                <a:solidFill>
                  <a:srgbClr val="FFFFFF"/>
                </a:solidFill>
                <a:latin typeface="Arial Narrow" panose="020B0606020202030204" pitchFamily="34" charset="0"/>
              </a:rPr>
              <a:t>Referentni</a:t>
            </a:r>
            <a:r>
              <a:rPr lang="en-US" sz="2000" b="1" dirty="0">
                <a:solidFill>
                  <a:srgbClr val="FFFFFF"/>
                </a:solidFill>
                <a:latin typeface="Arial Narrow" panose="020B0606020202030204" pitchFamily="34" charset="0"/>
              </a:rPr>
              <a:t> </a:t>
            </a:r>
            <a:r>
              <a:rPr lang="en-US" sz="2000" b="1" dirty="0" err="1">
                <a:solidFill>
                  <a:srgbClr val="FFFFFF"/>
                </a:solidFill>
                <a:latin typeface="Arial Narrow" panose="020B0606020202030204" pitchFamily="34" charset="0"/>
              </a:rPr>
              <a:t>broj</a:t>
            </a:r>
            <a:r>
              <a:rPr lang="en-US" sz="2000" b="1" dirty="0">
                <a:solidFill>
                  <a:srgbClr val="FFFFFF"/>
                </a:solidFill>
                <a:latin typeface="Arial Narrow" panose="020B0606020202030204" pitchFamily="34" charset="0"/>
              </a:rPr>
              <a:t>: PK.1.3.04</a:t>
            </a:r>
          </a:p>
          <a:p>
            <a:endParaRPr lang="hr-HR" dirty="0"/>
          </a:p>
        </p:txBody>
      </p:sp>
    </p:spTree>
    <p:extLst>
      <p:ext uri="{BB962C8B-B14F-4D97-AF65-F5344CB8AC3E}">
        <p14:creationId xmlns:p14="http://schemas.microsoft.com/office/powerpoint/2010/main" val="1324688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37173D-3096-FAC5-710E-EC7CB3E54B4E}"/>
              </a:ext>
            </a:extLst>
          </p:cNvPr>
          <p:cNvSpPr>
            <a:spLocks noGrp="1"/>
          </p:cNvSpPr>
          <p:nvPr>
            <p:ph type="title"/>
          </p:nvPr>
        </p:nvSpPr>
        <p:spPr/>
        <p:txBody>
          <a:bodyPr vert="horz" lIns="91440" tIns="45720" rIns="91440" bIns="45720" rtlCol="0" anchor="ctr">
            <a:normAutofit/>
          </a:bodyPr>
          <a:lstStyle/>
          <a:p>
            <a:pPr algn="ctr"/>
            <a:r>
              <a:rPr lang="hr-HR" sz="3600" b="1" dirty="0">
                <a:solidFill>
                  <a:schemeClr val="accent1">
                    <a:lumMod val="75000"/>
                  </a:schemeClr>
                </a:solidFill>
                <a:latin typeface="Arial Narrow" panose="020B0606020202030204" pitchFamily="34" charset="0"/>
              </a:rPr>
              <a:t>Obveze i prava Korisnika</a:t>
            </a:r>
          </a:p>
        </p:txBody>
      </p:sp>
      <p:sp>
        <p:nvSpPr>
          <p:cNvPr id="8" name="Rezervirano mjesto sadržaja 2">
            <a:extLst>
              <a:ext uri="{FF2B5EF4-FFF2-40B4-BE49-F238E27FC236}">
                <a16:creationId xmlns:a16="http://schemas.microsoft.com/office/drawing/2014/main" id="{C25C55AD-3F1E-2CE4-3CF0-7AADCBB8C4C3}"/>
              </a:ext>
            </a:extLst>
          </p:cNvPr>
          <p:cNvSpPr>
            <a:spLocks noGrp="1"/>
          </p:cNvSpPr>
          <p:nvPr>
            <p:ph idx="1"/>
          </p:nvPr>
        </p:nvSpPr>
        <p:spPr>
          <a:xfrm>
            <a:off x="953112" y="1999931"/>
            <a:ext cx="10285776" cy="3243190"/>
          </a:xfrm>
        </p:spPr>
        <p:txBody>
          <a:bodyPr>
            <a:normAutofit/>
          </a:bodyPr>
          <a:lstStyle/>
          <a:p>
            <a:pPr indent="-342900">
              <a:lnSpc>
                <a:spcPct val="150000"/>
              </a:lnSpc>
              <a:spcBef>
                <a:spcPct val="0"/>
              </a:spcBef>
              <a:buClrTx/>
              <a:buFontTx/>
              <a:buAutoNum type="arabicPeriod"/>
            </a:pPr>
            <a:r>
              <a:rPr lang="hr-HR" altLang="en-US" sz="1600" b="1" i="1" dirty="0">
                <a:latin typeface="Arial Narrow" panose="020B0606020202030204" pitchFamily="34" charset="0"/>
                <a:cs typeface="VladaRHSans Reg" charset="0"/>
              </a:rPr>
              <a:t>Zahtjev za predujam </a:t>
            </a:r>
            <a:r>
              <a:rPr lang="hr-HR" altLang="en-US" sz="1600" dirty="0">
                <a:latin typeface="Arial Narrow" panose="020B0606020202030204" pitchFamily="34" charset="0"/>
                <a:cs typeface="VladaRHSans Reg" charset="0"/>
              </a:rPr>
              <a:t>–</a:t>
            </a:r>
            <a:r>
              <a:rPr lang="pl-PL" altLang="en-US" sz="1600" dirty="0">
                <a:latin typeface="Arial Narrow" panose="020B0606020202030204" pitchFamily="34" charset="0"/>
                <a:cs typeface="VladaRHSans Reg" charset="0"/>
              </a:rPr>
              <a:t> po potpisu ugovora, do 30% odobrenih bespovratnih sredstava po projektu</a:t>
            </a:r>
          </a:p>
          <a:p>
            <a:pPr indent="-342900">
              <a:lnSpc>
                <a:spcPct val="150000"/>
              </a:lnSpc>
              <a:spcBef>
                <a:spcPct val="0"/>
              </a:spcBef>
              <a:buClrTx/>
              <a:buFontTx/>
              <a:buAutoNum type="arabicPeriod"/>
            </a:pPr>
            <a:r>
              <a:rPr lang="hr-HR" altLang="en-US" sz="1600" b="1" i="1" dirty="0">
                <a:latin typeface="Arial Narrow" panose="020B0606020202030204" pitchFamily="34" charset="0"/>
                <a:cs typeface="VladaRHSans Reg" charset="0"/>
              </a:rPr>
              <a:t>Plan nabave </a:t>
            </a:r>
            <a:r>
              <a:rPr lang="hr-HR" altLang="en-US" sz="1600" dirty="0">
                <a:latin typeface="Arial Narrow" panose="020B0606020202030204" pitchFamily="34" charset="0"/>
                <a:cs typeface="VladaRHSans Reg" charset="0"/>
              </a:rPr>
              <a:t>– </a:t>
            </a:r>
            <a:r>
              <a:rPr lang="hr-HR" altLang="en-US" sz="1600" b="1" dirty="0">
                <a:latin typeface="Arial Narrow" panose="020B0606020202030204" pitchFamily="34" charset="0"/>
                <a:cs typeface="VladaRHSans Reg" charset="0"/>
              </a:rPr>
              <a:t>20 </a:t>
            </a:r>
            <a:r>
              <a:rPr lang="hr-HR" altLang="en-US" sz="1600" b="1" u="sng" dirty="0">
                <a:latin typeface="Arial Narrow" panose="020B0606020202030204" pitchFamily="34" charset="0"/>
                <a:cs typeface="VladaRHSans Reg" charset="0"/>
              </a:rPr>
              <a:t>radnih</a:t>
            </a:r>
            <a:r>
              <a:rPr lang="hr-HR" altLang="en-US" sz="1600" b="1" dirty="0">
                <a:latin typeface="Arial Narrow" panose="020B0606020202030204" pitchFamily="34" charset="0"/>
                <a:cs typeface="VladaRHSans Reg" charset="0"/>
              </a:rPr>
              <a:t> dana </a:t>
            </a:r>
            <a:r>
              <a:rPr lang="hr-HR" altLang="en-US" sz="1600" dirty="0">
                <a:latin typeface="Arial Narrow" panose="020B0606020202030204" pitchFamily="34" charset="0"/>
                <a:cs typeface="VladaRHSans Reg" charset="0"/>
              </a:rPr>
              <a:t>od dana potpisa Ugovora</a:t>
            </a:r>
            <a:endParaRPr lang="hr-HR" altLang="en-US" sz="1600" i="1" dirty="0">
              <a:latin typeface="Arial Narrow" panose="020B0606020202030204" pitchFamily="34" charset="0"/>
              <a:cs typeface="VladaRHSans Reg" charset="0"/>
            </a:endParaRPr>
          </a:p>
          <a:p>
            <a:pPr indent="-342900">
              <a:lnSpc>
                <a:spcPct val="150000"/>
              </a:lnSpc>
              <a:spcBef>
                <a:spcPct val="0"/>
              </a:spcBef>
              <a:buClrTx/>
              <a:buFontTx/>
              <a:buAutoNum type="arabicPeriod" startAt="4"/>
            </a:pPr>
            <a:r>
              <a:rPr lang="hr-HR" altLang="en-US" sz="1600" b="1" i="1" dirty="0">
                <a:latin typeface="Arial Narrow" panose="020B0606020202030204" pitchFamily="34" charset="0"/>
                <a:cs typeface="VladaRHSans Reg" charset="0"/>
              </a:rPr>
              <a:t>Početni plan ZNS-ova </a:t>
            </a:r>
            <a:r>
              <a:rPr lang="hr-HR" altLang="en-US" sz="1600" dirty="0">
                <a:latin typeface="Arial Narrow" panose="020B0606020202030204" pitchFamily="34" charset="0"/>
                <a:cs typeface="VladaRHSans Reg" charset="0"/>
              </a:rPr>
              <a:t>–</a:t>
            </a:r>
            <a:r>
              <a:rPr lang="hr-HR" altLang="en-US" sz="1600" b="1" dirty="0">
                <a:latin typeface="Arial Narrow" panose="020B0606020202030204" pitchFamily="34" charset="0"/>
                <a:cs typeface="VladaRHSans Reg" charset="0"/>
              </a:rPr>
              <a:t>20 dana </a:t>
            </a:r>
            <a:r>
              <a:rPr lang="hr-HR" altLang="en-US" sz="1600" dirty="0">
                <a:latin typeface="Arial Narrow" panose="020B0606020202030204" pitchFamily="34" charset="0"/>
                <a:cs typeface="VladaRHSans Reg" charset="0"/>
              </a:rPr>
              <a:t>od dana potpisa Ugovora</a:t>
            </a:r>
          </a:p>
          <a:p>
            <a:pPr indent="-342900">
              <a:lnSpc>
                <a:spcPct val="150000"/>
              </a:lnSpc>
              <a:spcBef>
                <a:spcPct val="0"/>
              </a:spcBef>
              <a:buClrTx/>
              <a:buFontTx/>
              <a:buAutoNum type="arabicPeriod" startAt="4"/>
            </a:pPr>
            <a:r>
              <a:rPr lang="hr-HR" altLang="en-US" sz="1600" b="1" i="1" dirty="0">
                <a:latin typeface="Arial Narrow" panose="020B0606020202030204" pitchFamily="34" charset="0"/>
                <a:cs typeface="VladaRHSans Reg" charset="0"/>
              </a:rPr>
              <a:t>Izvješća o napretku (ZNS) </a:t>
            </a:r>
            <a:r>
              <a:rPr lang="hr-HR" altLang="en-US" sz="1600" dirty="0">
                <a:latin typeface="Arial Narrow" panose="020B0606020202030204" pitchFamily="34" charset="0"/>
                <a:cs typeface="VladaRHSans Reg" charset="0"/>
              </a:rPr>
              <a:t>– </a:t>
            </a:r>
            <a:r>
              <a:rPr lang="hr-HR" altLang="en-US" sz="1600" b="1" dirty="0">
                <a:latin typeface="Arial Narrow" panose="020B0606020202030204" pitchFamily="34" charset="0"/>
                <a:cs typeface="VladaRHSans Reg" charset="0"/>
              </a:rPr>
              <a:t>15 dana </a:t>
            </a:r>
            <a:r>
              <a:rPr lang="hr-HR" altLang="en-US" sz="1600" dirty="0">
                <a:latin typeface="Arial Narrow" panose="020B0606020202030204" pitchFamily="34" charset="0"/>
                <a:cs typeface="VladaRHSans Reg" charset="0"/>
              </a:rPr>
              <a:t>od isteka svaka 3 mjeseca od datuma sklapanja Ugovora, za to tromjesečno razdoblje, </a:t>
            </a:r>
          </a:p>
          <a:p>
            <a:pPr indent="-342900">
              <a:lnSpc>
                <a:spcPct val="150000"/>
              </a:lnSpc>
              <a:spcBef>
                <a:spcPct val="0"/>
              </a:spcBef>
              <a:buClrTx/>
              <a:buFontTx/>
              <a:buAutoNum type="arabicPeriod" startAt="4"/>
            </a:pPr>
            <a:r>
              <a:rPr lang="hr-HR" altLang="en-US" sz="1600" b="1" i="1" dirty="0">
                <a:latin typeface="Arial Narrow" panose="020B0606020202030204" pitchFamily="34" charset="0"/>
                <a:cs typeface="VladaRHSans Reg" charset="0"/>
              </a:rPr>
              <a:t>Završni ZNS </a:t>
            </a:r>
            <a:r>
              <a:rPr lang="hr-HR" altLang="en-US" sz="1600" dirty="0">
                <a:latin typeface="Arial Narrow" panose="020B0606020202030204" pitchFamily="34" charset="0"/>
                <a:cs typeface="VladaRHSans Reg" charset="0"/>
              </a:rPr>
              <a:t>- </a:t>
            </a:r>
            <a:r>
              <a:rPr lang="hr-HR" altLang="en-US" sz="1600" b="1" dirty="0">
                <a:latin typeface="Arial Narrow" panose="020B0606020202030204" pitchFamily="34" charset="0"/>
                <a:cs typeface="VladaRHSans Reg" charset="0"/>
              </a:rPr>
              <a:t>30 dana </a:t>
            </a:r>
            <a:r>
              <a:rPr lang="hr-HR" altLang="en-US" sz="1600" dirty="0">
                <a:latin typeface="Arial Narrow" panose="020B0606020202030204" pitchFamily="34" charset="0"/>
                <a:cs typeface="VladaRHSans Reg" charset="0"/>
              </a:rPr>
              <a:t>od završetka razdoblja provedbe projekta</a:t>
            </a:r>
          </a:p>
          <a:p>
            <a:pPr indent="-342900">
              <a:lnSpc>
                <a:spcPct val="150000"/>
              </a:lnSpc>
              <a:spcBef>
                <a:spcPct val="0"/>
              </a:spcBef>
              <a:buClrTx/>
              <a:buFontTx/>
              <a:buAutoNum type="arabicPeriod" startAt="4"/>
            </a:pPr>
            <a:r>
              <a:rPr lang="hr-HR" altLang="en-US" sz="1600" b="1" i="1" dirty="0">
                <a:latin typeface="Arial Narrow" panose="020B0606020202030204" pitchFamily="34" charset="0"/>
                <a:cs typeface="VladaRHSans Reg" charset="0"/>
              </a:rPr>
              <a:t>Obavijesti o izmjenama (manje i veće) </a:t>
            </a:r>
          </a:p>
          <a:p>
            <a:pPr indent="-342900">
              <a:lnSpc>
                <a:spcPct val="150000"/>
              </a:lnSpc>
              <a:spcBef>
                <a:spcPct val="0"/>
              </a:spcBef>
              <a:buClrTx/>
              <a:buFontTx/>
              <a:buAutoNum type="arabicPeriod" startAt="4"/>
            </a:pPr>
            <a:r>
              <a:rPr lang="hr-HR" altLang="en-US" sz="1600" b="1" i="1" dirty="0">
                <a:latin typeface="Arial Narrow" panose="020B0606020202030204" pitchFamily="34" charset="0"/>
                <a:cs typeface="VladaRHSans Reg" charset="0"/>
              </a:rPr>
              <a:t>Izvješća nakon provedbe projekta </a:t>
            </a:r>
            <a:r>
              <a:rPr lang="hr-HR" altLang="en-US" sz="1600" dirty="0">
                <a:latin typeface="Arial Narrow" panose="020B0606020202030204" pitchFamily="34" charset="0"/>
                <a:cs typeface="VladaRHSans Reg" charset="0"/>
              </a:rPr>
              <a:t>– </a:t>
            </a:r>
            <a:r>
              <a:rPr lang="hr-HR" altLang="en-US" sz="1600" b="1" dirty="0">
                <a:latin typeface="Arial Narrow" panose="020B0606020202030204" pitchFamily="34" charset="0"/>
                <a:cs typeface="VladaRHSans Reg" charset="0"/>
              </a:rPr>
              <a:t>30 dana </a:t>
            </a:r>
            <a:r>
              <a:rPr lang="hr-HR" altLang="en-US" sz="1600" dirty="0">
                <a:latin typeface="Arial Narrow" panose="020B0606020202030204" pitchFamily="34" charset="0"/>
                <a:cs typeface="VladaRHSans Reg" charset="0"/>
              </a:rPr>
              <a:t>nakon isteka </a:t>
            </a:r>
            <a:r>
              <a:rPr lang="hr-HR" altLang="en-US" sz="1600" b="1" dirty="0">
                <a:latin typeface="Arial Narrow" panose="020B0606020202030204" pitchFamily="34" charset="0"/>
                <a:cs typeface="VladaRHSans Reg" charset="0"/>
              </a:rPr>
              <a:t>svake godine</a:t>
            </a:r>
            <a:r>
              <a:rPr lang="hr-HR" altLang="en-US" sz="1600" dirty="0">
                <a:latin typeface="Arial Narrow" panose="020B0606020202030204" pitchFamily="34" charset="0"/>
                <a:cs typeface="VladaRHSans Reg" charset="0"/>
              </a:rPr>
              <a:t>, </a:t>
            </a:r>
            <a:r>
              <a:rPr lang="hr-HR" altLang="en-US" sz="1600" u="sng" dirty="0">
                <a:latin typeface="Arial Narrow" panose="020B0606020202030204" pitchFamily="34" charset="0"/>
                <a:cs typeface="VladaRHSans Reg" charset="0"/>
              </a:rPr>
              <a:t>računajući od datuma završnog plaćanja Korisniku</a:t>
            </a:r>
            <a:r>
              <a:rPr lang="hr-HR" altLang="en-US" sz="1600" dirty="0">
                <a:latin typeface="Arial Narrow" panose="020B0606020202030204" pitchFamily="34" charset="0"/>
                <a:cs typeface="VladaRHSans Reg" charset="0"/>
              </a:rPr>
              <a:t>, u razdoblju od najmanje </a:t>
            </a:r>
            <a:r>
              <a:rPr lang="hr-HR" altLang="en-US" sz="1600" b="1" dirty="0">
                <a:latin typeface="Arial Narrow" panose="020B0606020202030204" pitchFamily="34" charset="0"/>
                <a:cs typeface="VladaRHSans Reg" charset="0"/>
              </a:rPr>
              <a:t>3 godine</a:t>
            </a:r>
            <a:endParaRPr lang="hr-HR" altLang="en-US" sz="1600" dirty="0">
              <a:latin typeface="Arial Narrow" panose="020B0606020202030204" pitchFamily="34" charset="0"/>
            </a:endParaRPr>
          </a:p>
        </p:txBody>
      </p:sp>
    </p:spTree>
    <p:extLst>
      <p:ext uri="{BB962C8B-B14F-4D97-AF65-F5344CB8AC3E}">
        <p14:creationId xmlns:p14="http://schemas.microsoft.com/office/powerpoint/2010/main" val="2399278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77C14B-0204-1013-4A7C-9D0BF8463CCD}"/>
              </a:ext>
            </a:extLst>
          </p:cNvPr>
          <p:cNvSpPr>
            <a:spLocks noGrp="1"/>
          </p:cNvSpPr>
          <p:nvPr>
            <p:ph idx="1"/>
          </p:nvPr>
        </p:nvSpPr>
        <p:spPr>
          <a:xfrm>
            <a:off x="838200" y="1322285"/>
            <a:ext cx="10629550" cy="5103682"/>
          </a:xfrm>
        </p:spPr>
        <p:txBody>
          <a:bodyPr>
            <a:noAutofit/>
          </a:bodyPr>
          <a:lstStyle/>
          <a:p>
            <a:pPr marL="0" marR="0">
              <a:spcBef>
                <a:spcPts val="0"/>
              </a:spcBef>
              <a:spcAft>
                <a:spcPts val="0"/>
              </a:spcAft>
            </a:pPr>
            <a:r>
              <a:rPr lang="en-US" sz="1800" b="1" i="0" dirty="0">
                <a:solidFill>
                  <a:srgbClr val="C00000"/>
                </a:solidFill>
                <a:effectLst/>
                <a:latin typeface="Arial Narrow" panose="020B0606020202030204" pitchFamily="34" charset="0"/>
              </a:rPr>
              <a:t>   </a:t>
            </a:r>
            <a:r>
              <a:rPr lang="pl-PL" sz="1800" b="1" i="0" dirty="0">
                <a:solidFill>
                  <a:srgbClr val="C00000"/>
                </a:solidFill>
                <a:effectLst/>
                <a:latin typeface="Arial Narrow" panose="020B0606020202030204" pitchFamily="34" charset="0"/>
              </a:rPr>
              <a:t>POSTUPAK NABAVE S JEDNIM PONUDITELJEM </a:t>
            </a:r>
            <a:endParaRPr lang="en-US" sz="1800" dirty="0">
              <a:solidFill>
                <a:srgbClr val="C00000"/>
              </a:solidFill>
              <a:effectLst/>
              <a:latin typeface="Arial Narrow" panose="020B0606020202030204" pitchFamily="34" charset="0"/>
              <a:ea typeface="Calibri" panose="020F0502020204030204" pitchFamily="34" charset="0"/>
            </a:endParaRPr>
          </a:p>
          <a:p>
            <a:pPr marL="971550" lvl="2" indent="-285750">
              <a:lnSpc>
                <a:spcPct val="120000"/>
              </a:lnSpc>
              <a:spcBef>
                <a:spcPts val="600"/>
              </a:spcBef>
              <a:buFont typeface="Wingdings" panose="05000000000000000000" pitchFamily="2" charset="2"/>
              <a:buChar char="ü"/>
            </a:pPr>
            <a:r>
              <a:rPr lang="hr-HR" sz="1800" dirty="0">
                <a:effectLst/>
                <a:latin typeface="Arial Narrow" panose="020B0606020202030204" pitchFamily="34" charset="0"/>
                <a:ea typeface="Calibri" panose="020F0502020204030204" pitchFamily="34" charset="0"/>
              </a:rPr>
              <a:t>Za nabavu roba i usluga čija ukupna procijenjena vrijednost predmeta nabave bez PDV-a definirana Planom nabave iznosi </a:t>
            </a:r>
            <a:r>
              <a:rPr lang="hr-HR" sz="1800" b="1" dirty="0">
                <a:solidFill>
                  <a:srgbClr val="C00000"/>
                </a:solidFill>
                <a:effectLst/>
                <a:latin typeface="Arial Narrow" panose="020B0606020202030204" pitchFamily="34" charset="0"/>
                <a:ea typeface="Calibri" panose="020F0502020204030204" pitchFamily="34" charset="0"/>
              </a:rPr>
              <a:t>do </a:t>
            </a:r>
            <a:r>
              <a:rPr lang="en-US" sz="1800" b="1" dirty="0">
                <a:solidFill>
                  <a:srgbClr val="C00000"/>
                </a:solidFill>
                <a:latin typeface="Arial Narrow" panose="020B0606020202030204" pitchFamily="34" charset="0"/>
                <a:ea typeface="Calibri" panose="020F0502020204030204" pitchFamily="34" charset="0"/>
              </a:rPr>
              <a:t>53.100,00</a:t>
            </a:r>
            <a:r>
              <a:rPr lang="hr-HR" sz="1800" b="1" dirty="0">
                <a:solidFill>
                  <a:srgbClr val="C00000"/>
                </a:solidFill>
                <a:effectLst/>
                <a:latin typeface="Arial Narrow" panose="020B0606020202030204" pitchFamily="34" charset="0"/>
                <a:ea typeface="Calibri" panose="020F0502020204030204" pitchFamily="34" charset="0"/>
              </a:rPr>
              <a:t> € </a:t>
            </a:r>
            <a:r>
              <a:rPr lang="hr-HR" sz="1800" dirty="0">
                <a:effectLst/>
                <a:latin typeface="Arial Narrow" panose="020B0606020202030204" pitchFamily="34" charset="0"/>
                <a:ea typeface="Calibri" panose="020F0502020204030204" pitchFamily="34" charset="0"/>
              </a:rPr>
              <a:t>(uključujući 53.100,00 €), odnosno za nabavu radova </a:t>
            </a:r>
            <a:r>
              <a:rPr lang="hr-HR" sz="1800" b="1" dirty="0">
                <a:solidFill>
                  <a:srgbClr val="C00000"/>
                </a:solidFill>
                <a:effectLst/>
                <a:latin typeface="Arial Narrow" panose="020B0606020202030204" pitchFamily="34" charset="0"/>
                <a:ea typeface="Calibri" panose="020F0502020204030204" pitchFamily="34" charset="0"/>
              </a:rPr>
              <a:t>do 132.700,00 € </a:t>
            </a:r>
            <a:r>
              <a:rPr lang="hr-HR" sz="1800" dirty="0">
                <a:effectLst/>
                <a:latin typeface="Arial Narrow" panose="020B0606020202030204" pitchFamily="34" charset="0"/>
                <a:ea typeface="Calibri" panose="020F0502020204030204" pitchFamily="34" charset="0"/>
              </a:rPr>
              <a:t>(uključujući 132.700,00 €), </a:t>
            </a:r>
            <a:r>
              <a:rPr lang="en-US" sz="1800" b="0" i="0" dirty="0">
                <a:solidFill>
                  <a:srgbClr val="000000"/>
                </a:solidFill>
                <a:effectLst/>
                <a:latin typeface="Arial Narrow" panose="020B0606020202030204" pitchFamily="34" charset="0"/>
              </a:rPr>
              <a:t>NOJN-</a:t>
            </a:r>
            <a:r>
              <a:rPr lang="en-US" sz="1800" b="0" i="0" dirty="0" err="1">
                <a:solidFill>
                  <a:srgbClr val="000000"/>
                </a:solidFill>
                <a:effectLst/>
                <a:latin typeface="Arial Narrow" panose="020B0606020202030204" pitchFamily="34" charset="0"/>
              </a:rPr>
              <a:t>ovi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mogu</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sklopiti</a:t>
            </a:r>
            <a:r>
              <a:rPr lang="en-US" sz="1800" b="0" i="0" dirty="0">
                <a:solidFill>
                  <a:srgbClr val="000000"/>
                </a:solidFill>
                <a:effectLst/>
                <a:latin typeface="Arial Narrow" panose="020B0606020202030204" pitchFamily="34" charset="0"/>
              </a:rPr>
              <a:t> s </a:t>
            </a:r>
            <a:r>
              <a:rPr lang="en-US" sz="1800" b="0" i="0" dirty="0" err="1">
                <a:solidFill>
                  <a:srgbClr val="000000"/>
                </a:solidFill>
                <a:effectLst/>
                <a:latin typeface="Arial Narrow" panose="020B0606020202030204" pitchFamily="34" charset="0"/>
              </a:rPr>
              <a:t>jednim</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ponuditeljem</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pisani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ugovor</a:t>
            </a:r>
            <a:r>
              <a:rPr lang="en-US" sz="1800" b="0" i="0" dirty="0">
                <a:solidFill>
                  <a:srgbClr val="000000"/>
                </a:solidFill>
                <a:effectLst/>
                <a:latin typeface="Arial Narrow" panose="020B0606020202030204" pitchFamily="34" charset="0"/>
              </a:rPr>
              <a:t> s </a:t>
            </a:r>
            <a:r>
              <a:rPr lang="en-US" sz="1800" b="0" i="0" dirty="0" err="1">
                <a:solidFill>
                  <a:srgbClr val="000000"/>
                </a:solidFill>
                <a:effectLst/>
                <a:latin typeface="Arial Narrow" panose="020B0606020202030204" pitchFamily="34" charset="0"/>
              </a:rPr>
              <a:t>pružateljem</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usluga</a:t>
            </a:r>
            <a:r>
              <a:rPr lang="en-US" sz="1800" b="0" i="0" dirty="0">
                <a:solidFill>
                  <a:srgbClr val="000000"/>
                </a:solidFill>
                <a:effectLst/>
                <a:latin typeface="Arial Narrow" panose="020B0606020202030204" pitchFamily="34" charset="0"/>
              </a:rPr>
              <a:t>/</a:t>
            </a:r>
            <a:r>
              <a:rPr lang="en-US" sz="1800" b="0" i="0" dirty="0" err="1">
                <a:solidFill>
                  <a:srgbClr val="000000"/>
                </a:solidFill>
                <a:effectLst/>
                <a:latin typeface="Arial Narrow" panose="020B0606020202030204" pitchFamily="34" charset="0"/>
              </a:rPr>
              <a:t>dobavljačem</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roba</a:t>
            </a:r>
            <a:r>
              <a:rPr lang="en-US" sz="1800" b="0" i="0" dirty="0">
                <a:solidFill>
                  <a:srgbClr val="000000"/>
                </a:solidFill>
                <a:effectLst/>
                <a:latin typeface="Arial Narrow" panose="020B0606020202030204" pitchFamily="34" charset="0"/>
              </a:rPr>
              <a:t>/</a:t>
            </a:r>
            <a:r>
              <a:rPr lang="hr-HR"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izvođačem</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radova</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ili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izdati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narudžbenicu</a:t>
            </a:r>
            <a:r>
              <a:rPr lang="en-US" sz="1800" b="0" i="0" dirty="0">
                <a:solidFill>
                  <a:srgbClr val="000000"/>
                </a:solidFill>
                <a:effectLst/>
                <a:latin typeface="Arial Narrow" panose="020B0606020202030204" pitchFamily="34" charset="0"/>
              </a:rPr>
              <a:t>. </a:t>
            </a:r>
            <a:endParaRPr lang="hr-HR" sz="1800" b="0" i="0" dirty="0">
              <a:solidFill>
                <a:srgbClr val="000000"/>
              </a:solidFill>
              <a:effectLst/>
              <a:latin typeface="Arial Narrow" panose="020B0606020202030204" pitchFamily="34" charset="0"/>
            </a:endParaRPr>
          </a:p>
          <a:p>
            <a:pPr marL="971550" lvl="2" indent="-285750">
              <a:lnSpc>
                <a:spcPct val="120000"/>
              </a:lnSpc>
              <a:spcBef>
                <a:spcPts val="600"/>
              </a:spcBef>
              <a:buFont typeface="Wingdings" panose="05000000000000000000" pitchFamily="2" charset="2"/>
              <a:buChar char="ü"/>
            </a:pPr>
            <a:r>
              <a:rPr lang="en-US" sz="1800" b="0" i="0" dirty="0" err="1">
                <a:solidFill>
                  <a:srgbClr val="000000"/>
                </a:solidFill>
                <a:effectLst/>
                <a:latin typeface="Arial Narrow" panose="020B0606020202030204" pitchFamily="34" charset="0"/>
              </a:rPr>
              <a:t>Ugovor</a:t>
            </a:r>
            <a:r>
              <a:rPr lang="en-US" sz="1800" b="0" i="0" dirty="0">
                <a:solidFill>
                  <a:srgbClr val="000000"/>
                </a:solidFill>
                <a:effectLst/>
                <a:latin typeface="Arial Narrow" panose="020B0606020202030204" pitchFamily="34" charset="0"/>
              </a:rPr>
              <a:t> o </a:t>
            </a:r>
            <a:r>
              <a:rPr lang="en-US" sz="1800" b="0" i="0" dirty="0" err="1">
                <a:solidFill>
                  <a:srgbClr val="000000"/>
                </a:solidFill>
                <a:effectLst/>
                <a:latin typeface="Arial Narrow" panose="020B0606020202030204" pitchFamily="34" charset="0"/>
              </a:rPr>
              <a:t>tako</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nabavljenoj</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robi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radovima</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ili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uslugama</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ili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narudžbenica</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služe</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kao</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dokaz</a:t>
            </a:r>
            <a:r>
              <a:rPr lang="en-US" sz="1800" b="0" i="0" dirty="0">
                <a:solidFill>
                  <a:srgbClr val="000000"/>
                </a:solidFill>
                <a:effectLst/>
                <a:latin typeface="Arial Narrow" panose="020B0606020202030204" pitchFamily="34" charset="0"/>
              </a:rPr>
              <a:t> o </a:t>
            </a:r>
            <a:r>
              <a:rPr lang="en-US" sz="1800" b="0" i="0" dirty="0" err="1">
                <a:solidFill>
                  <a:srgbClr val="000000"/>
                </a:solidFill>
                <a:effectLst/>
                <a:latin typeface="Arial Narrow" panose="020B0606020202030204" pitchFamily="34" charset="0"/>
              </a:rPr>
              <a:t>izvršenju</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nabave</a:t>
            </a:r>
            <a:r>
              <a:rPr lang="en-US" sz="1800" dirty="0">
                <a:latin typeface="Arial Narrow" panose="020B0606020202030204" pitchFamily="34" charset="0"/>
              </a:rPr>
              <a:t> </a:t>
            </a:r>
            <a:r>
              <a:rPr lang="hr-HR" sz="1800" dirty="0">
                <a:latin typeface="Arial Narrow" panose="020B0606020202030204" pitchFamily="34" charset="0"/>
              </a:rPr>
              <a:t> </a:t>
            </a:r>
          </a:p>
          <a:p>
            <a:pPr marL="685800" lvl="2" indent="0">
              <a:lnSpc>
                <a:spcPct val="120000"/>
              </a:lnSpc>
              <a:spcBef>
                <a:spcPts val="600"/>
              </a:spcBef>
              <a:buNone/>
            </a:pPr>
            <a:endParaRPr lang="en-US" sz="1800" dirty="0">
              <a:latin typeface="Arial Narrow" panose="020B0606020202030204" pitchFamily="34" charset="0"/>
            </a:endParaRPr>
          </a:p>
          <a:p>
            <a:pPr indent="-457200">
              <a:lnSpc>
                <a:spcPct val="100000"/>
              </a:lnSpc>
              <a:spcBef>
                <a:spcPts val="600"/>
              </a:spcBef>
            </a:pPr>
            <a:r>
              <a:rPr lang="en-US" sz="1800" b="1" i="0" dirty="0">
                <a:solidFill>
                  <a:srgbClr val="C00000"/>
                </a:solidFill>
                <a:effectLst/>
                <a:latin typeface="Arial Narrow" panose="020B0606020202030204" pitchFamily="34" charset="0"/>
              </a:rPr>
              <a:t>POZIV NA DOSTAVU PONUDA</a:t>
            </a:r>
            <a:r>
              <a:rPr lang="en-US" sz="1800" dirty="0">
                <a:solidFill>
                  <a:srgbClr val="C00000"/>
                </a:solidFill>
                <a:latin typeface="Arial Narrow" panose="020B0606020202030204" pitchFamily="34" charset="0"/>
              </a:rPr>
              <a:t> </a:t>
            </a:r>
            <a:endParaRPr lang="en-US" sz="1800" b="1" dirty="0">
              <a:solidFill>
                <a:srgbClr val="C00000"/>
              </a:solidFill>
              <a:latin typeface="Arial Narrow" panose="020B0606020202030204" pitchFamily="34" charset="0"/>
            </a:endParaRPr>
          </a:p>
          <a:p>
            <a:pPr marL="971550" lvl="2" indent="-285750">
              <a:lnSpc>
                <a:spcPct val="120000"/>
              </a:lnSpc>
              <a:spcBef>
                <a:spcPts val="600"/>
              </a:spcBef>
              <a:buFont typeface="Wingdings" panose="05000000000000000000" pitchFamily="2" charset="2"/>
              <a:buChar char="ü"/>
            </a:pPr>
            <a:r>
              <a:rPr lang="hr-HR" sz="1800" dirty="0">
                <a:effectLst/>
                <a:latin typeface="Arial Narrow" panose="020B0606020202030204" pitchFamily="34" charset="0"/>
                <a:ea typeface="Calibri" panose="020F0502020204030204" pitchFamily="34" charset="0"/>
              </a:rPr>
              <a:t>Za nabavu roba i usluga čija ukupna procijenjena vrijednost predmeta nabave bez PDV-a definirana Planom nabave iznosi </a:t>
            </a:r>
            <a:r>
              <a:rPr lang="en-US" sz="1800" b="1" dirty="0" err="1">
                <a:solidFill>
                  <a:srgbClr val="C00000"/>
                </a:solidFill>
                <a:latin typeface="Arial Narrow" panose="020B0606020202030204" pitchFamily="34" charset="0"/>
                <a:ea typeface="Calibri" panose="020F0502020204030204" pitchFamily="34" charset="0"/>
              </a:rPr>
              <a:t>iznad</a:t>
            </a:r>
            <a:r>
              <a:rPr lang="en-US" sz="1800" b="1" dirty="0">
                <a:solidFill>
                  <a:srgbClr val="C00000"/>
                </a:solidFill>
                <a:latin typeface="Arial Narrow" panose="020B0606020202030204" pitchFamily="34" charset="0"/>
                <a:ea typeface="Calibri" panose="020F0502020204030204" pitchFamily="34" charset="0"/>
              </a:rPr>
              <a:t> 53.100,00 </a:t>
            </a:r>
            <a:r>
              <a:rPr lang="hr-HR" sz="1800" b="1" dirty="0">
                <a:solidFill>
                  <a:srgbClr val="C00000"/>
                </a:solidFill>
                <a:effectLst/>
                <a:latin typeface="Arial Narrow" panose="020B0606020202030204" pitchFamily="34" charset="0"/>
                <a:ea typeface="Calibri" panose="020F0502020204030204" pitchFamily="34" charset="0"/>
              </a:rPr>
              <a:t>€</a:t>
            </a:r>
            <a:r>
              <a:rPr lang="en-US" sz="1800" b="1" dirty="0">
                <a:effectLst/>
                <a:latin typeface="Arial Narrow" panose="020B0606020202030204" pitchFamily="34" charset="0"/>
                <a:ea typeface="Calibri" panose="020F0502020204030204" pitchFamily="34" charset="0"/>
              </a:rPr>
              <a:t>, </a:t>
            </a:r>
            <a:r>
              <a:rPr lang="hr-HR" sz="1800" dirty="0">
                <a:effectLst/>
                <a:latin typeface="Arial Narrow" panose="020B0606020202030204" pitchFamily="34" charset="0"/>
                <a:ea typeface="Calibri" panose="020F0502020204030204" pitchFamily="34" charset="0"/>
              </a:rPr>
              <a:t>odnosno za nabavu radova </a:t>
            </a:r>
            <a:r>
              <a:rPr lang="en-US" sz="1800" b="1" dirty="0" err="1">
                <a:solidFill>
                  <a:srgbClr val="C00000"/>
                </a:solidFill>
                <a:effectLst/>
                <a:latin typeface="Arial Narrow" panose="020B0606020202030204" pitchFamily="34" charset="0"/>
                <a:ea typeface="Calibri" panose="020F0502020204030204" pitchFamily="34" charset="0"/>
              </a:rPr>
              <a:t>iznad</a:t>
            </a:r>
            <a:r>
              <a:rPr lang="hr-HR" sz="1800" b="1" dirty="0">
                <a:solidFill>
                  <a:srgbClr val="C00000"/>
                </a:solidFill>
                <a:effectLst/>
                <a:latin typeface="Arial Narrow" panose="020B0606020202030204" pitchFamily="34" charset="0"/>
                <a:ea typeface="Calibri" panose="020F0502020204030204" pitchFamily="34" charset="0"/>
              </a:rPr>
              <a:t> 132.700,00 € </a:t>
            </a:r>
            <a:r>
              <a:rPr lang="en-US" sz="1800" b="0" i="0" dirty="0">
                <a:solidFill>
                  <a:srgbClr val="000000"/>
                </a:solidFill>
                <a:effectLst/>
                <a:latin typeface="Arial Narrow" panose="020B0606020202030204" pitchFamily="34" charset="0"/>
              </a:rPr>
              <a:t>NOJN je </a:t>
            </a:r>
            <a:r>
              <a:rPr lang="en-US" sz="1800" b="0" i="0" dirty="0" err="1">
                <a:solidFill>
                  <a:srgbClr val="000000"/>
                </a:solidFill>
                <a:effectLst/>
                <a:latin typeface="Arial Narrow" panose="020B0606020202030204" pitchFamily="34" charset="0"/>
              </a:rPr>
              <a:t>dužan</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objaviti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Poziv</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na</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dostavu</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ponuda</a:t>
            </a:r>
            <a:r>
              <a:rPr lang="en-US" sz="1800" b="0" i="0" dirty="0">
                <a:solidFill>
                  <a:srgbClr val="000000"/>
                </a:solidFill>
                <a:effectLst/>
                <a:latin typeface="Arial Narrow" panose="020B0606020202030204" pitchFamily="34" charset="0"/>
              </a:rPr>
              <a:t>.</a:t>
            </a:r>
            <a:br>
              <a:rPr lang="en-US" sz="1800" b="0" i="0" dirty="0">
                <a:solidFill>
                  <a:srgbClr val="000000"/>
                </a:solidFill>
                <a:effectLst/>
                <a:latin typeface="Arial Narrow" panose="020B0606020202030204" pitchFamily="34" charset="0"/>
              </a:rPr>
            </a:br>
            <a:r>
              <a:rPr lang="en-US" sz="1800" b="0" i="0" dirty="0" err="1">
                <a:solidFill>
                  <a:srgbClr val="000000"/>
                </a:solidFill>
                <a:effectLst/>
                <a:latin typeface="Arial Narrow" panose="020B0606020202030204" pitchFamily="34" charset="0"/>
              </a:rPr>
              <a:t>Poziv</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na</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dostavu</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ponuda</a:t>
            </a:r>
            <a:r>
              <a:rPr lang="en-US" sz="1800" b="0" i="0" dirty="0">
                <a:solidFill>
                  <a:srgbClr val="000000"/>
                </a:solidFill>
                <a:effectLst/>
                <a:latin typeface="Arial Narrow" panose="020B0606020202030204" pitchFamily="34" charset="0"/>
              </a:rPr>
              <a:t> se mora </a:t>
            </a:r>
            <a:r>
              <a:rPr lang="en-US" sz="1800" b="0" i="0" dirty="0" err="1">
                <a:solidFill>
                  <a:srgbClr val="000000"/>
                </a:solidFill>
                <a:effectLst/>
                <a:latin typeface="Arial Narrow" panose="020B0606020202030204" pitchFamily="34" charset="0"/>
              </a:rPr>
              <a:t>objaviti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na</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internetskoj</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stranici</a:t>
            </a:r>
            <a:r>
              <a:rPr lang="en-US" sz="1800" b="0" i="0" dirty="0">
                <a:solidFill>
                  <a:srgbClr val="000000"/>
                </a:solidFill>
                <a:effectLst/>
                <a:latin typeface="Arial Narrow" panose="020B0606020202030204" pitchFamily="34" charset="0"/>
              </a:rPr>
              <a:t> </a:t>
            </a:r>
            <a:r>
              <a:rPr lang="en-US" sz="1800" b="0" i="1" u="sng" dirty="0">
                <a:solidFill>
                  <a:srgbClr val="0070C0"/>
                </a:solidFill>
                <a:effectLst/>
                <a:latin typeface="Arial Narrow" panose="020B0606020202030204" pitchFamily="34" charset="0"/>
              </a:rPr>
              <a:t>https://eufondovi.gov.hr/</a:t>
            </a:r>
            <a:br>
              <a:rPr lang="en-US" sz="1800" b="0" i="0" dirty="0">
                <a:solidFill>
                  <a:srgbClr val="0000FF"/>
                </a:solidFill>
                <a:effectLst/>
                <a:latin typeface="Arial Narrow" panose="020B0606020202030204" pitchFamily="34" charset="0"/>
              </a:rPr>
            </a:br>
            <a:r>
              <a:rPr lang="en-US" sz="1800" b="0" i="0" dirty="0">
                <a:solidFill>
                  <a:srgbClr val="000000"/>
                </a:solidFill>
                <a:effectLst/>
                <a:latin typeface="Arial Narrow" panose="020B0606020202030204" pitchFamily="34" charset="0"/>
              </a:rPr>
              <a:t>U </a:t>
            </a:r>
            <a:r>
              <a:rPr lang="en-US" sz="1800" b="0" i="0" dirty="0" err="1">
                <a:solidFill>
                  <a:srgbClr val="000000"/>
                </a:solidFill>
                <a:effectLst/>
                <a:latin typeface="Arial Narrow" panose="020B0606020202030204" pitchFamily="34" charset="0"/>
              </a:rPr>
              <a:t>navedenom</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slučaju</a:t>
            </a:r>
            <a:r>
              <a:rPr lang="en-US" sz="1800" b="0" i="0" dirty="0">
                <a:solidFill>
                  <a:srgbClr val="000000"/>
                </a:solidFill>
                <a:effectLst/>
                <a:latin typeface="Arial Narrow" panose="020B0606020202030204" pitchFamily="34" charset="0"/>
              </a:rPr>
              <a:t>, NOJN je </a:t>
            </a:r>
            <a:r>
              <a:rPr lang="en-US" sz="1800" b="0" i="0" dirty="0" err="1">
                <a:solidFill>
                  <a:srgbClr val="000000"/>
                </a:solidFill>
                <a:effectLst/>
                <a:latin typeface="Arial Narrow" panose="020B0606020202030204" pitchFamily="34" charset="0"/>
              </a:rPr>
              <a:t>dužan</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provesti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postupak</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ocjene</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i</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odabira</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najbolje</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ponude</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uzevši</a:t>
            </a:r>
            <a:r>
              <a:rPr lang="en-US" sz="1800" b="0" i="0" dirty="0">
                <a:solidFill>
                  <a:srgbClr val="000000"/>
                </a:solidFill>
                <a:effectLst/>
                <a:latin typeface="Arial Narrow" panose="020B0606020202030204" pitchFamily="34" charset="0"/>
              </a:rPr>
              <a:t> u </a:t>
            </a:r>
            <a:r>
              <a:rPr lang="en-US" sz="1800" b="0" i="0" dirty="0" err="1">
                <a:solidFill>
                  <a:srgbClr val="000000"/>
                </a:solidFill>
                <a:effectLst/>
                <a:latin typeface="Arial Narrow" panose="020B0606020202030204" pitchFamily="34" charset="0"/>
              </a:rPr>
              <a:t>obzir</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sve</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zaprimljene</a:t>
            </a:r>
            <a:r>
              <a:rPr lang="en-US" sz="1800" b="0" i="0" dirty="0">
                <a:solidFill>
                  <a:srgbClr val="000000"/>
                </a:solidFill>
                <a:effectLst/>
                <a:latin typeface="Arial Narrow" panose="020B0606020202030204" pitchFamily="34" charset="0"/>
              </a:rPr>
              <a:t> </a:t>
            </a:r>
            <a:r>
              <a:rPr lang="en-US" sz="1800" b="0" i="0" dirty="0" err="1">
                <a:solidFill>
                  <a:srgbClr val="000000"/>
                </a:solidFill>
                <a:effectLst/>
                <a:latin typeface="Arial Narrow" panose="020B0606020202030204" pitchFamily="34" charset="0"/>
              </a:rPr>
              <a:t>ponude</a:t>
            </a:r>
            <a:r>
              <a:rPr lang="hr-HR" sz="1800" b="0" i="0" dirty="0">
                <a:solidFill>
                  <a:srgbClr val="000000"/>
                </a:solidFill>
                <a:effectLst/>
                <a:latin typeface="Arial Narrow" panose="020B0606020202030204" pitchFamily="34" charset="0"/>
              </a:rPr>
              <a:t>.</a:t>
            </a:r>
            <a:br>
              <a:rPr lang="en-US" sz="1800" dirty="0"/>
            </a:br>
            <a:endParaRPr lang="en-US" sz="1800" dirty="0">
              <a:latin typeface="Arial Narrow" panose="020B0606020202030204" pitchFamily="34" charset="0"/>
            </a:endParaRPr>
          </a:p>
        </p:txBody>
      </p:sp>
      <p:sp>
        <p:nvSpPr>
          <p:cNvPr id="5" name="Title 1">
            <a:extLst>
              <a:ext uri="{FF2B5EF4-FFF2-40B4-BE49-F238E27FC236}">
                <a16:creationId xmlns:a16="http://schemas.microsoft.com/office/drawing/2014/main" id="{34ACC66A-8C9A-7BB8-A623-B08691D44D72}"/>
              </a:ext>
            </a:extLst>
          </p:cNvPr>
          <p:cNvSpPr>
            <a:spLocks noGrp="1"/>
          </p:cNvSpPr>
          <p:nvPr>
            <p:ph type="title"/>
          </p:nvPr>
        </p:nvSpPr>
        <p:spPr>
          <a:xfrm>
            <a:off x="838200" y="365126"/>
            <a:ext cx="10515600" cy="826112"/>
          </a:xfrm>
        </p:spPr>
        <p:txBody>
          <a:bodyPr vert="horz" lIns="91440" tIns="45720" rIns="91440" bIns="45720" rtlCol="0" anchor="ctr">
            <a:normAutofit/>
          </a:bodyPr>
          <a:lstStyle/>
          <a:p>
            <a:pPr algn="ctr"/>
            <a:r>
              <a:rPr lang="en-US" sz="3600" b="1" dirty="0">
                <a:solidFill>
                  <a:schemeClr val="accent1">
                    <a:lumMod val="75000"/>
                  </a:schemeClr>
                </a:solidFill>
                <a:latin typeface="Arial Narrow" panose="020B0606020202030204" pitchFamily="34" charset="0"/>
              </a:rPr>
              <a:t>POSTUPCI NABAVE ZA NOJN</a:t>
            </a:r>
          </a:p>
        </p:txBody>
      </p:sp>
    </p:spTree>
    <p:extLst>
      <p:ext uri="{BB962C8B-B14F-4D97-AF65-F5344CB8AC3E}">
        <p14:creationId xmlns:p14="http://schemas.microsoft.com/office/powerpoint/2010/main" val="278380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0941659-2CFE-11D7-2FFC-20B922371D50}"/>
              </a:ext>
            </a:extLst>
          </p:cNvPr>
          <p:cNvSpPr txBox="1">
            <a:spLocks noGrp="1"/>
          </p:cNvSpPr>
          <p:nvPr>
            <p:ph type="title"/>
          </p:nvPr>
        </p:nvSpPr>
        <p:spPr bwMode="auto">
          <a:xfrm>
            <a:off x="679579" y="681037"/>
            <a:ext cx="10515600" cy="6239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3600" kern="1200">
                <a:solidFill>
                  <a:schemeClr val="tx1"/>
                </a:solidFill>
                <a:latin typeface="VladaRHSans Med"/>
                <a:ea typeface="MS PGothic" panose="020B0600070205080204"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anose="020B0600070205080204"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anose="020B0600070205080204"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anose="020B0600070205080204"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anose="020B0600070205080204" pitchFamily="34" charset="-128"/>
                <a:cs typeface="VladaRHSans Med" charset="0"/>
              </a:defRPr>
            </a:lvl5pPr>
            <a:lvl6pPr marL="4572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9pPr>
          </a:lstStyle>
          <a:p>
            <a:pPr lvl="0" algn="ctr">
              <a:defRPr/>
            </a:pPr>
            <a:r>
              <a:rPr kumimoji="0" lang="hr-BA" b="1" i="0" u="none" strike="noStrike" kern="1200" cap="none" spc="0" normalizeH="0" baseline="0" noProof="0" dirty="0">
                <a:ln>
                  <a:noFill/>
                </a:ln>
                <a:solidFill>
                  <a:schemeClr val="accent1">
                    <a:lumMod val="75000"/>
                  </a:schemeClr>
                </a:solidFill>
                <a:effectLst/>
                <a:uLnTx/>
                <a:uFillTx/>
                <a:latin typeface="Arial Narrow" panose="020B0606020202030204" pitchFamily="34" charset="0"/>
              </a:rPr>
              <a:t>Zahtjev za </a:t>
            </a:r>
            <a:r>
              <a:rPr lang="hr-BA" b="1" dirty="0">
                <a:solidFill>
                  <a:schemeClr val="accent1">
                    <a:lumMod val="75000"/>
                  </a:schemeClr>
                </a:solidFill>
                <a:latin typeface="Arial Narrow" panose="020B0606020202030204" pitchFamily="34" charset="0"/>
              </a:rPr>
              <a:t>nadoknadom sredstava</a:t>
            </a:r>
          </a:p>
        </p:txBody>
      </p:sp>
      <p:graphicFrame>
        <p:nvGraphicFramePr>
          <p:cNvPr id="6" name="Diagram 5">
            <a:extLst>
              <a:ext uri="{FF2B5EF4-FFF2-40B4-BE49-F238E27FC236}">
                <a16:creationId xmlns:a16="http://schemas.microsoft.com/office/drawing/2014/main" id="{25D072EB-ACDD-5F71-8DF5-D9B4AED71198}"/>
              </a:ext>
            </a:extLst>
          </p:cNvPr>
          <p:cNvGraphicFramePr/>
          <p:nvPr/>
        </p:nvGraphicFramePr>
        <p:xfrm>
          <a:off x="1424685" y="1757962"/>
          <a:ext cx="9342629" cy="394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7C375AC0-189D-D5B7-BAB1-2200FDFDD8FA}"/>
              </a:ext>
            </a:extLst>
          </p:cNvPr>
          <p:cNvSpPr txBox="1"/>
          <p:nvPr/>
        </p:nvSpPr>
        <p:spPr>
          <a:xfrm>
            <a:off x="1906398" y="5783261"/>
            <a:ext cx="8697286" cy="369332"/>
          </a:xfrm>
          <a:prstGeom prst="rect">
            <a:avLst/>
          </a:prstGeom>
          <a:noFill/>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Troškovi se potražuju isključivo metodom nadoknade (</a:t>
            </a: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nakon što su plaćeni prihvatljivi troškovi)</a:t>
            </a:r>
          </a:p>
        </p:txBody>
      </p:sp>
      <p:grpSp>
        <p:nvGrpSpPr>
          <p:cNvPr id="13" name="Group 12">
            <a:extLst>
              <a:ext uri="{FF2B5EF4-FFF2-40B4-BE49-F238E27FC236}">
                <a16:creationId xmlns:a16="http://schemas.microsoft.com/office/drawing/2014/main" id="{574DF094-7147-9A55-9609-8161D13AF835}"/>
              </a:ext>
            </a:extLst>
          </p:cNvPr>
          <p:cNvGrpSpPr/>
          <p:nvPr/>
        </p:nvGrpSpPr>
        <p:grpSpPr>
          <a:xfrm>
            <a:off x="922793" y="5726563"/>
            <a:ext cx="665523" cy="420307"/>
            <a:chOff x="2571272" y="159083"/>
            <a:chExt cx="641482" cy="500565"/>
          </a:xfrm>
          <a:solidFill>
            <a:srgbClr val="C00000"/>
          </a:solidFill>
        </p:grpSpPr>
        <p:sp>
          <p:nvSpPr>
            <p:cNvPr id="14" name="Arrow: Right 13">
              <a:extLst>
                <a:ext uri="{FF2B5EF4-FFF2-40B4-BE49-F238E27FC236}">
                  <a16:creationId xmlns:a16="http://schemas.microsoft.com/office/drawing/2014/main" id="{73AC568D-4E26-7509-8A3A-AD4F5547928A}"/>
                </a:ext>
              </a:extLst>
            </p:cNvPr>
            <p:cNvSpPr/>
            <p:nvPr/>
          </p:nvSpPr>
          <p:spPr>
            <a:xfrm rot="21599274">
              <a:off x="2571272" y="159083"/>
              <a:ext cx="641482" cy="500565"/>
            </a:xfrm>
            <a:prstGeom prst="rightArrow">
              <a:avLst>
                <a:gd name="adj1" fmla="val 60000"/>
                <a:gd name="adj2" fmla="val 50000"/>
              </a:avLst>
            </a:prstGeom>
            <a:grpFill/>
            <a:ln>
              <a:noFill/>
            </a:ln>
            <a:effectLst/>
          </p:spPr>
          <p:style>
            <a:lnRef idx="0">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Right 4">
              <a:extLst>
                <a:ext uri="{FF2B5EF4-FFF2-40B4-BE49-F238E27FC236}">
                  <a16:creationId xmlns:a16="http://schemas.microsoft.com/office/drawing/2014/main" id="{508B9A4D-BF1C-710E-2753-3FB86266BA70}"/>
                </a:ext>
              </a:extLst>
            </p:cNvPr>
            <p:cNvSpPr txBox="1"/>
            <p:nvPr/>
          </p:nvSpPr>
          <p:spPr>
            <a:xfrm rot="21599274">
              <a:off x="2571272" y="259212"/>
              <a:ext cx="491313" cy="3003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hr-BA" sz="1400" b="0" i="0" u="none" strike="noStrike" kern="1200" cap="none" spc="0" normalizeH="0" baseline="0" noProof="0" dirty="0">
                <a:ln>
                  <a:noFill/>
                </a:ln>
                <a:solidFill>
                  <a:srgbClr val="C00000"/>
                </a:solidFill>
                <a:effectLst/>
                <a:uLnTx/>
                <a:uFillTx/>
                <a:latin typeface="Calibri"/>
                <a:ea typeface="+mn-ea"/>
                <a:cs typeface="+mn-cs"/>
              </a:endParaRPr>
            </a:p>
          </p:txBody>
        </p:sp>
      </p:grpSp>
    </p:spTree>
    <p:extLst>
      <p:ext uri="{BB962C8B-B14F-4D97-AF65-F5344CB8AC3E}">
        <p14:creationId xmlns:p14="http://schemas.microsoft.com/office/powerpoint/2010/main" val="3050170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Naslov 1">
            <a:extLst>
              <a:ext uri="{FF2B5EF4-FFF2-40B4-BE49-F238E27FC236}">
                <a16:creationId xmlns:a16="http://schemas.microsoft.com/office/drawing/2014/main" id="{49C8F1DC-0720-36FB-1400-C44090A27881}"/>
              </a:ext>
            </a:extLst>
          </p:cNvPr>
          <p:cNvSpPr>
            <a:spLocks noGrp="1"/>
          </p:cNvSpPr>
          <p:nvPr>
            <p:ph type="title"/>
          </p:nvPr>
        </p:nvSpPr>
        <p:spPr>
          <a:xfrm>
            <a:off x="0" y="758812"/>
            <a:ext cx="12192000" cy="834501"/>
          </a:xfrm>
        </p:spPr>
        <p:txBody>
          <a:bodyPr>
            <a:normAutofit/>
          </a:bodyPr>
          <a:lstStyle/>
          <a:p>
            <a:pPr algn="ctr"/>
            <a:r>
              <a:rPr lang="hr-HR" sz="2800" b="1" dirty="0">
                <a:solidFill>
                  <a:schemeClr val="accent1">
                    <a:lumMod val="75000"/>
                  </a:schemeClr>
                </a:solidFill>
                <a:latin typeface="Arial Narrow" panose="020B0606020202030204" pitchFamily="34" charset="0"/>
              </a:rPr>
              <a:t>Izmjene Ugovora</a:t>
            </a:r>
          </a:p>
        </p:txBody>
      </p:sp>
      <p:sp>
        <p:nvSpPr>
          <p:cNvPr id="3" name="Rezervirano mjesto sadržaja 2">
            <a:extLst>
              <a:ext uri="{FF2B5EF4-FFF2-40B4-BE49-F238E27FC236}">
                <a16:creationId xmlns:a16="http://schemas.microsoft.com/office/drawing/2014/main" id="{06257C1E-49DD-E7BC-F42D-E4A86AA113A2}"/>
              </a:ext>
            </a:extLst>
          </p:cNvPr>
          <p:cNvSpPr>
            <a:spLocks noGrp="1"/>
          </p:cNvSpPr>
          <p:nvPr>
            <p:ph idx="1"/>
          </p:nvPr>
        </p:nvSpPr>
        <p:spPr>
          <a:xfrm>
            <a:off x="6008265" y="1697641"/>
            <a:ext cx="5959800" cy="3490180"/>
          </a:xfrm>
        </p:spPr>
        <p:txBody>
          <a:bodyPr>
            <a:normAutofit fontScale="92500" lnSpcReduction="10000"/>
          </a:bodyPr>
          <a:lstStyle/>
          <a:p>
            <a:pPr marL="0" lvl="0" indent="0">
              <a:lnSpc>
                <a:spcPct val="107000"/>
              </a:lnSpc>
              <a:spcBef>
                <a:spcPts val="200"/>
              </a:spcBef>
              <a:buNone/>
            </a:pPr>
            <a:r>
              <a:rPr lang="hr-HR" sz="2000" b="1" dirty="0">
                <a:solidFill>
                  <a:schemeClr val="accent1">
                    <a:lumMod val="75000"/>
                  </a:schemeClr>
                </a:solidFill>
                <a:latin typeface="Arial Narrow" panose="020B0606020202030204" pitchFamily="34" charset="0"/>
              </a:rPr>
              <a:t>Veće izmjene Ugovora</a:t>
            </a:r>
            <a:br>
              <a:rPr lang="en-US" sz="2000" b="1" dirty="0">
                <a:solidFill>
                  <a:schemeClr val="accent1">
                    <a:lumMod val="75000"/>
                  </a:schemeClr>
                </a:solidFill>
                <a:latin typeface="Arial Narrow" panose="020B0606020202030204" pitchFamily="34" charset="0"/>
              </a:rPr>
            </a:br>
            <a:r>
              <a:rPr lang="hr-HR" sz="2000" dirty="0">
                <a:solidFill>
                  <a:schemeClr val="accent1">
                    <a:lumMod val="75000"/>
                  </a:schemeClr>
                </a:solidFill>
                <a:latin typeface="Arial Narrow" panose="020B0606020202030204" pitchFamily="34" charset="0"/>
              </a:rPr>
              <a:t>(potpisuje se dodatak Ugovoru)</a:t>
            </a:r>
            <a:endParaRPr lang="hr-HR" sz="2000" dirty="0">
              <a:effectLst/>
              <a:latin typeface="Arial Narrow" panose="020B0606020202030204" pitchFamily="34" charset="0"/>
              <a:ea typeface="Times New Roman" panose="02020603050405020304" pitchFamily="18" charset="0"/>
              <a:cs typeface="Times New Roman" panose="02020603050405020304" pitchFamily="18" charset="0"/>
            </a:endParaRPr>
          </a:p>
          <a:p>
            <a:pPr lvl="1" algn="just">
              <a:lnSpc>
                <a:spcPct val="107000"/>
              </a:lnSpc>
              <a:spcBef>
                <a:spcPts val="1000"/>
              </a:spcBef>
            </a:pPr>
            <a:r>
              <a:rPr lang="hr-HR" sz="2000" dirty="0">
                <a:effectLst/>
                <a:latin typeface="Arial Narrow" panose="020B0606020202030204" pitchFamily="34" charset="0"/>
                <a:ea typeface="Times New Roman" panose="02020603050405020304" pitchFamily="18" charset="0"/>
                <a:cs typeface="Times New Roman" panose="02020603050405020304" pitchFamily="18" charset="0"/>
              </a:rPr>
              <a:t>Prijenos Ugovora</a:t>
            </a:r>
          </a:p>
          <a:p>
            <a:pPr lvl="1" algn="just">
              <a:lnSpc>
                <a:spcPct val="107000"/>
              </a:lnSpc>
              <a:spcBef>
                <a:spcPts val="1000"/>
              </a:spcBef>
            </a:pPr>
            <a:r>
              <a:rPr lang="hr-HR" sz="2000" dirty="0">
                <a:latin typeface="Arial Narrow" panose="020B0606020202030204" pitchFamily="34" charset="0"/>
                <a:ea typeface="Times New Roman" panose="02020603050405020304" pitchFamily="18" charset="0"/>
                <a:cs typeface="Times New Roman" panose="02020603050405020304" pitchFamily="18" charset="0"/>
              </a:rPr>
              <a:t>S</a:t>
            </a:r>
            <a:r>
              <a:rPr lang="hr-HR" sz="2000" dirty="0">
                <a:effectLst/>
                <a:latin typeface="Arial Narrow" panose="020B0606020202030204" pitchFamily="34" charset="0"/>
                <a:ea typeface="Times New Roman" panose="02020603050405020304" pitchFamily="18" charset="0"/>
                <a:cs typeface="Times New Roman" panose="02020603050405020304" pitchFamily="18" charset="0"/>
              </a:rPr>
              <a:t>tatusne promjene i promjene pravne osobnosti</a:t>
            </a:r>
          </a:p>
          <a:p>
            <a:pPr lvl="1" algn="just">
              <a:lnSpc>
                <a:spcPct val="107000"/>
              </a:lnSpc>
              <a:spcBef>
                <a:spcPts val="1000"/>
              </a:spcBef>
            </a:pPr>
            <a:r>
              <a:rPr lang="hr-HR" sz="2000" dirty="0">
                <a:latin typeface="Arial Narrow" panose="020B0606020202030204" pitchFamily="34" charset="0"/>
                <a:ea typeface="Times New Roman" panose="02020603050405020304" pitchFamily="18" charset="0"/>
                <a:cs typeface="Times New Roman" panose="02020603050405020304" pitchFamily="18" charset="0"/>
              </a:rPr>
              <a:t>P</a:t>
            </a:r>
            <a:r>
              <a:rPr lang="hr-HR" sz="2000" dirty="0">
                <a:effectLst/>
                <a:latin typeface="Arial Narrow" panose="020B0606020202030204" pitchFamily="34" charset="0"/>
                <a:ea typeface="Times New Roman" panose="02020603050405020304" pitchFamily="18" charset="0"/>
                <a:cs typeface="Times New Roman" panose="02020603050405020304" pitchFamily="18" charset="0"/>
              </a:rPr>
              <a:t>romjenu vlasništva nad imovinom projekta</a:t>
            </a:r>
          </a:p>
          <a:p>
            <a:pPr lvl="1" algn="just">
              <a:lnSpc>
                <a:spcPct val="107000"/>
              </a:lnSpc>
              <a:spcBef>
                <a:spcPts val="1000"/>
              </a:spcBef>
            </a:pPr>
            <a:r>
              <a:rPr lang="hr-HR" sz="2000" dirty="0">
                <a:effectLst/>
                <a:latin typeface="Arial Narrow" panose="020B0606020202030204" pitchFamily="34" charset="0"/>
                <a:ea typeface="Times New Roman" panose="02020603050405020304" pitchFamily="18" charset="0"/>
                <a:cs typeface="Times New Roman" panose="02020603050405020304" pitchFamily="18" charset="0"/>
              </a:rPr>
              <a:t>Produljenje razdoblja provedbe projekta</a:t>
            </a:r>
          </a:p>
          <a:p>
            <a:pPr lvl="1" algn="just">
              <a:lnSpc>
                <a:spcPct val="107000"/>
              </a:lnSpc>
              <a:spcBef>
                <a:spcPts val="1000"/>
              </a:spcBef>
            </a:pPr>
            <a:r>
              <a:rPr lang="hr-HR" sz="2000" dirty="0">
                <a:latin typeface="Arial Narrow" panose="020B0606020202030204" pitchFamily="34" charset="0"/>
                <a:ea typeface="Times New Roman" panose="02020603050405020304" pitchFamily="18" charset="0"/>
                <a:cs typeface="Times New Roman" panose="02020603050405020304" pitchFamily="18" charset="0"/>
              </a:rPr>
              <a:t>O</a:t>
            </a:r>
            <a:r>
              <a:rPr lang="hr-HR" sz="2000" dirty="0">
                <a:effectLst/>
                <a:latin typeface="Arial Narrow" panose="020B0606020202030204" pitchFamily="34" charset="0"/>
                <a:ea typeface="Times New Roman" panose="02020603050405020304" pitchFamily="18" charset="0"/>
                <a:cs typeface="Times New Roman" panose="02020603050405020304" pitchFamily="18" charset="0"/>
              </a:rPr>
              <a:t>pseg, rezultate, ciljeve i pokazatelje projekta</a:t>
            </a:r>
          </a:p>
          <a:p>
            <a:pPr lvl="1" algn="just">
              <a:lnSpc>
                <a:spcPct val="107000"/>
              </a:lnSpc>
              <a:spcBef>
                <a:spcPts val="1000"/>
              </a:spcBef>
            </a:pPr>
            <a:r>
              <a:rPr lang="hr-HR" sz="2000" dirty="0">
                <a:latin typeface="Arial Narrow" panose="020B0606020202030204" pitchFamily="34" charset="0"/>
                <a:ea typeface="Times New Roman" panose="02020603050405020304" pitchFamily="18" charset="0"/>
                <a:cs typeface="Times New Roman" panose="02020603050405020304" pitchFamily="18" charset="0"/>
              </a:rPr>
              <a:t>O</a:t>
            </a:r>
            <a:r>
              <a:rPr lang="hr-HR" sz="2000" dirty="0">
                <a:effectLst/>
                <a:latin typeface="Arial Narrow" panose="020B0606020202030204" pitchFamily="34" charset="0"/>
                <a:ea typeface="Times New Roman" panose="02020603050405020304" pitchFamily="18" charset="0"/>
                <a:cs typeface="Times New Roman" panose="02020603050405020304" pitchFamily="18" charset="0"/>
              </a:rPr>
              <a:t>dstupanje veće od 20% iznosa proračunske stavke aktivnosti projekta</a:t>
            </a:r>
            <a:endParaRPr lang="pl-PL" sz="2000" dirty="0">
              <a:latin typeface="Arial Narrow" panose="020B0606020202030204" pitchFamily="34" charset="0"/>
            </a:endParaRPr>
          </a:p>
          <a:p>
            <a:pPr lvl="1" algn="just">
              <a:lnSpc>
                <a:spcPct val="107000"/>
              </a:lnSpc>
              <a:spcBef>
                <a:spcPts val="200"/>
              </a:spcBef>
            </a:pPr>
            <a:endParaRPr lang="hr-HR"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indent="0">
              <a:buNone/>
            </a:pPr>
            <a:endParaRPr lang="hr-HR" dirty="0">
              <a:latin typeface="+mj-lt"/>
            </a:endParaRPr>
          </a:p>
        </p:txBody>
      </p:sp>
      <p:sp>
        <p:nvSpPr>
          <p:cNvPr id="6" name="TekstniOkvir 5">
            <a:extLst>
              <a:ext uri="{FF2B5EF4-FFF2-40B4-BE49-F238E27FC236}">
                <a16:creationId xmlns:a16="http://schemas.microsoft.com/office/drawing/2014/main" id="{5BC16301-DC82-C18A-4B2A-6518D1DC21C2}"/>
              </a:ext>
            </a:extLst>
          </p:cNvPr>
          <p:cNvSpPr txBox="1"/>
          <p:nvPr/>
        </p:nvSpPr>
        <p:spPr>
          <a:xfrm>
            <a:off x="709695" y="1762213"/>
            <a:ext cx="5298570" cy="3228256"/>
          </a:xfrm>
          <a:prstGeom prst="rect">
            <a:avLst/>
          </a:prstGeom>
          <a:noFill/>
        </p:spPr>
        <p:txBody>
          <a:bodyPr wrap="square">
            <a:spAutoFit/>
          </a:bodyPr>
          <a:lstStyle/>
          <a:p>
            <a:pPr marL="0" marR="0" lvl="0" indent="0" algn="l" defTabSz="914400" rtl="0" eaLnBrk="1" fontAlgn="auto" latinLnBrk="0" hangingPunct="1">
              <a:lnSpc>
                <a:spcPct val="107000"/>
              </a:lnSpc>
              <a:spcBef>
                <a:spcPts val="200"/>
              </a:spcBef>
              <a:spcAft>
                <a:spcPts val="0"/>
              </a:spcAft>
              <a:buClrTx/>
              <a:buSzTx/>
              <a:buFontTx/>
              <a:buNone/>
              <a:tabLst/>
              <a:defRPr/>
            </a:pPr>
            <a:r>
              <a:rPr kumimoji="0" lang="hr-HR" sz="18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Manje izmjene Ugovora</a:t>
            </a:r>
            <a:br>
              <a:rPr kumimoji="0" lang="en-US" sz="18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br>
            <a:r>
              <a:rPr kumimoji="0" lang="hr-HR" sz="18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(ne potpisuje se dodatak Ugovoru)</a:t>
            </a:r>
          </a:p>
          <a:p>
            <a:pPr marL="285750" marR="0" lvl="0" indent="-285750" algn="just" defTabSz="914400" rtl="0" eaLnBrk="1" fontAlgn="auto" latinLnBrk="0" hangingPunct="1">
              <a:lnSpc>
                <a:spcPct val="150000"/>
              </a:lnSpc>
              <a:spcBef>
                <a:spcPts val="20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Promjena kontakt podataka</a:t>
            </a:r>
          </a:p>
          <a:p>
            <a:pPr marL="285750" marR="0" lvl="0" indent="-285750" algn="just" defTabSz="914400" rtl="0" eaLnBrk="1" fontAlgn="auto" latinLnBrk="0" hangingPunct="1">
              <a:lnSpc>
                <a:spcPct val="150000"/>
              </a:lnSpc>
              <a:spcBef>
                <a:spcPts val="20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Izmjena aktivnosti i/ili proračuna projekta</a:t>
            </a:r>
          </a:p>
          <a:p>
            <a:pPr marL="285750" marR="0" lvl="0" indent="-285750" algn="just" defTabSz="914400" rtl="0" eaLnBrk="1" fontAlgn="auto" latinLnBrk="0" hangingPunct="1">
              <a:lnSpc>
                <a:spcPct val="150000"/>
              </a:lnSpc>
              <a:spcBef>
                <a:spcPts val="20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Izmjene su nužne za uredno izvršenje Ugovora</a:t>
            </a:r>
          </a:p>
          <a:p>
            <a:pPr marL="285750" marR="0" lvl="0" indent="-285750" algn="just" defTabSz="914400" rtl="0" eaLnBrk="1" fontAlgn="auto" latinLnBrk="0" hangingPunct="1">
              <a:lnSpc>
                <a:spcPct val="150000"/>
              </a:lnSpc>
              <a:spcBef>
                <a:spcPts val="20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Izmjenama se postižu bolji rezultati ulaganja pri čemu troškovi povezani s tim aktivnostima ne utječu na ukupni iznos bespovratnih sredstava iz Ugovora</a:t>
            </a:r>
          </a:p>
        </p:txBody>
      </p:sp>
    </p:spTree>
    <p:extLst>
      <p:ext uri="{BB962C8B-B14F-4D97-AF65-F5344CB8AC3E}">
        <p14:creationId xmlns:p14="http://schemas.microsoft.com/office/powerpoint/2010/main" val="2398169828"/>
      </p:ext>
    </p:extLst>
  </p:cSld>
  <p:clrMapOvr>
    <a:masterClrMapping/>
  </p:clrMapOvr>
  <mc:AlternateContent xmlns:mc="http://schemas.openxmlformats.org/markup-compatibility/2006" xmlns:p14="http://schemas.microsoft.com/office/powerpoint/2010/main">
    <mc:Choice Requires="p14">
      <p:transition spd="slow" p14:dur="2000" advTm="85691"/>
    </mc:Choice>
    <mc:Fallback xmlns="">
      <p:transition spd="slow" advTm="8569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6921-A003-FE87-92CC-E7F318865313}"/>
              </a:ext>
            </a:extLst>
          </p:cNvPr>
          <p:cNvSpPr>
            <a:spLocks noGrp="1"/>
          </p:cNvSpPr>
          <p:nvPr>
            <p:ph type="title"/>
          </p:nvPr>
        </p:nvSpPr>
        <p:spPr>
          <a:xfrm>
            <a:off x="320040" y="299512"/>
            <a:ext cx="3307080" cy="5955476"/>
          </a:xfr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r">
              <a:lnSpc>
                <a:spcPct val="100000"/>
              </a:lnSpc>
            </a:pPr>
            <a:br>
              <a:rPr lang="hr-HR" sz="2400" b="1">
                <a:solidFill>
                  <a:schemeClr val="dk1"/>
                </a:solidFill>
                <a:latin typeface="+mj-lt"/>
                <a:ea typeface="MS PGothic" pitchFamily="34" charset="-128"/>
              </a:rPr>
            </a:br>
            <a:r>
              <a:rPr lang="en-GB" sz="2400" b="1" err="1">
                <a:latin typeface="+mj-lt"/>
                <a:ea typeface="MS PGothic" pitchFamily="34" charset="-128"/>
              </a:rPr>
              <a:t>Strategija</a:t>
            </a:r>
            <a:r>
              <a:rPr lang="en-GB" sz="2400" b="1">
                <a:latin typeface="+mj-lt"/>
                <a:ea typeface="MS PGothic" pitchFamily="34" charset="-128"/>
              </a:rPr>
              <a:t> </a:t>
            </a:r>
            <a:r>
              <a:rPr lang="en-GB" sz="2400" b="1" err="1">
                <a:latin typeface="+mj-lt"/>
                <a:ea typeface="MS PGothic" pitchFamily="34" charset="-128"/>
              </a:rPr>
              <a:t>pametne</a:t>
            </a:r>
            <a:r>
              <a:rPr lang="en-GB" sz="2400" b="1">
                <a:latin typeface="+mj-lt"/>
                <a:ea typeface="MS PGothic" pitchFamily="34" charset="-128"/>
              </a:rPr>
              <a:t> </a:t>
            </a:r>
            <a:r>
              <a:rPr lang="en-GB" sz="2400" b="1" err="1">
                <a:latin typeface="+mj-lt"/>
                <a:ea typeface="MS PGothic" pitchFamily="34" charset="-128"/>
              </a:rPr>
              <a:t>specijalizacije</a:t>
            </a:r>
            <a:br>
              <a:rPr lang="en-GB" sz="2400" b="1">
                <a:solidFill>
                  <a:schemeClr val="dk1"/>
                </a:solidFill>
                <a:latin typeface="+mj-lt"/>
                <a:ea typeface="MS PGothic" pitchFamily="34" charset="-128"/>
              </a:rPr>
            </a:br>
            <a:endParaRPr lang="hr-HR" sz="2400" b="1">
              <a:solidFill>
                <a:schemeClr val="dk1"/>
              </a:solidFill>
              <a:latin typeface="+mj-lt"/>
              <a:ea typeface="MS PGothic" pitchFamily="34" charset="-128"/>
            </a:endParaRPr>
          </a:p>
        </p:txBody>
      </p:sp>
      <p:sp>
        <p:nvSpPr>
          <p:cNvPr id="3" name="Content Placeholder 2">
            <a:extLst>
              <a:ext uri="{FF2B5EF4-FFF2-40B4-BE49-F238E27FC236}">
                <a16:creationId xmlns:a16="http://schemas.microsoft.com/office/drawing/2014/main" id="{B514311A-E8B1-2E61-EBAB-FBEC112C5219}"/>
              </a:ext>
            </a:extLst>
          </p:cNvPr>
          <p:cNvSpPr>
            <a:spLocks noGrp="1"/>
          </p:cNvSpPr>
          <p:nvPr>
            <p:ph idx="1"/>
          </p:nvPr>
        </p:nvSpPr>
        <p:spPr>
          <a:xfrm>
            <a:off x="3886200" y="299512"/>
            <a:ext cx="7711440" cy="5955476"/>
          </a:xfrm>
        </p:spPr>
        <p:style>
          <a:lnRef idx="0">
            <a:scrgbClr r="0" g="0" b="0"/>
          </a:lnRef>
          <a:fillRef idx="1003">
            <a:schemeClr val="lt1"/>
          </a:fillRef>
          <a:effectRef idx="0">
            <a:scrgbClr r="0" g="0" b="0"/>
          </a:effectRef>
          <a:fontRef idx="major"/>
        </p:style>
        <p:txBody>
          <a:bodyPr wrap="square" rtlCol="0">
            <a:spAutoFit/>
          </a:bodyPr>
          <a:lstStyle/>
          <a:p>
            <a:pPr marL="0" indent="0" algn="just">
              <a:lnSpc>
                <a:spcPct val="100000"/>
              </a:lnSpc>
              <a:spcBef>
                <a:spcPts val="0"/>
              </a:spcBef>
              <a:buNone/>
            </a:pPr>
            <a:r>
              <a:rPr lang="hr-HR" sz="1800"/>
              <a:t>U razdoblju 2021.-2027. S3 do 2029. ima za cilj doprinijeti ostvarivanju cilja kohezijske politike „Pametnija Europa“ kroz inovacije i podršku gospodarskoj transformaciji i modernizaciji te industrijskoj tranziciji regionalnih gospodarstava, i na taj način poduprijeti provedbu strateških ciljeva Republike Hrvatske definiranih Nacionalnom razvojnom strategijom do 2030. godine.</a:t>
            </a:r>
            <a:endParaRPr lang="en-GB" sz="1800"/>
          </a:p>
          <a:p>
            <a:pPr marL="0" indent="0">
              <a:buNone/>
            </a:pPr>
            <a:endParaRPr lang="en-GB" sz="1800"/>
          </a:p>
          <a:p>
            <a:pPr marL="0" indent="0">
              <a:buNone/>
            </a:pPr>
            <a:r>
              <a:rPr lang="en-GB" sz="1800" b="1"/>
              <a:t>T</a:t>
            </a:r>
            <a:r>
              <a:rPr lang="hr-HR" sz="1800" b="1"/>
              <a:t>ematsk</a:t>
            </a:r>
            <a:r>
              <a:rPr lang="en-GB" sz="1800" b="1"/>
              <a:t>a</a:t>
            </a:r>
            <a:r>
              <a:rPr lang="hr-HR" sz="1800" b="1"/>
              <a:t> prioritetn</a:t>
            </a:r>
            <a:r>
              <a:rPr lang="en-GB" sz="1800" b="1"/>
              <a:t>a</a:t>
            </a:r>
            <a:r>
              <a:rPr lang="hr-HR" sz="1800" b="1"/>
              <a:t> područja </a:t>
            </a:r>
            <a:r>
              <a:rPr lang="en-GB" sz="1800" b="1"/>
              <a:t>(TPP):</a:t>
            </a:r>
          </a:p>
          <a:p>
            <a:pPr marL="342900" indent="-342900">
              <a:buFont typeface="+mj-lt"/>
              <a:buAutoNum type="arabicPeriod"/>
            </a:pPr>
            <a:r>
              <a:rPr lang="hr-HR" sz="1800"/>
              <a:t>Personalizirana briga o zdravlju </a:t>
            </a:r>
            <a:endParaRPr lang="en-GB" sz="1800"/>
          </a:p>
          <a:p>
            <a:pPr marL="342900" indent="-342900">
              <a:buFont typeface="+mj-lt"/>
              <a:buAutoNum type="arabicPeriod"/>
            </a:pPr>
            <a:r>
              <a:rPr lang="hr-HR" sz="1800"/>
              <a:t>Pametna i čista energija </a:t>
            </a:r>
            <a:endParaRPr lang="en-GB" sz="1800"/>
          </a:p>
          <a:p>
            <a:pPr marL="342900" indent="-342900">
              <a:buFont typeface="+mj-lt"/>
              <a:buAutoNum type="arabicPeriod"/>
            </a:pPr>
            <a:r>
              <a:rPr lang="hr-HR" sz="1800"/>
              <a:t>Pametan i zeleni promet </a:t>
            </a:r>
            <a:endParaRPr lang="en-GB" sz="1800"/>
          </a:p>
          <a:p>
            <a:pPr marL="342900" indent="-342900">
              <a:buFont typeface="+mj-lt"/>
              <a:buAutoNum type="arabicPeriod"/>
            </a:pPr>
            <a:r>
              <a:rPr lang="hr-HR" sz="1800"/>
              <a:t>Sigurnost i dvojna namjena – svijest,</a:t>
            </a:r>
            <a:r>
              <a:rPr lang="en-GB" sz="1800"/>
              <a:t> </a:t>
            </a:r>
            <a:r>
              <a:rPr lang="hr-HR" sz="1800"/>
              <a:t>prevencija, odgovor, sanacija </a:t>
            </a:r>
            <a:endParaRPr lang="en-GB" sz="1800"/>
          </a:p>
          <a:p>
            <a:pPr marL="342900" indent="-342900">
              <a:buFont typeface="+mj-lt"/>
              <a:buAutoNum type="arabicPeriod"/>
            </a:pPr>
            <a:r>
              <a:rPr lang="hr-HR" sz="1800"/>
              <a:t>Održiva i kružna hrana </a:t>
            </a:r>
            <a:endParaRPr lang="en-GB" sz="1800"/>
          </a:p>
          <a:p>
            <a:pPr marL="342900" indent="-342900">
              <a:buFont typeface="+mj-lt"/>
              <a:buAutoNum type="arabicPeriod"/>
            </a:pPr>
            <a:r>
              <a:rPr lang="it-IT" sz="1800"/>
              <a:t>Prilagođeni i integrirani proizvodi od drva </a:t>
            </a:r>
          </a:p>
          <a:p>
            <a:pPr marL="342900" indent="-342900">
              <a:buFont typeface="+mj-lt"/>
              <a:buAutoNum type="arabicPeriod"/>
            </a:pPr>
            <a:r>
              <a:rPr lang="hr-HR" sz="1800"/>
              <a:t>Digitalni proizvodi i platforme</a:t>
            </a:r>
          </a:p>
        </p:txBody>
      </p:sp>
      <p:sp>
        <p:nvSpPr>
          <p:cNvPr id="6" name="Slide Number Placeholder 5">
            <a:extLst>
              <a:ext uri="{FF2B5EF4-FFF2-40B4-BE49-F238E27FC236}">
                <a16:creationId xmlns:a16="http://schemas.microsoft.com/office/drawing/2014/main" id="{2897B57E-1F11-23B7-205C-E93C55194B59}"/>
              </a:ext>
            </a:extLst>
          </p:cNvPr>
          <p:cNvSpPr>
            <a:spLocks noGrp="1"/>
          </p:cNvSpPr>
          <p:nvPr>
            <p:ph type="sldNum" sz="quarter" idx="12"/>
          </p:nvPr>
        </p:nvSpPr>
        <p:spPr/>
        <p:txBody>
          <a:bodyPr/>
          <a:lstStyle/>
          <a:p>
            <a:fld id="{87E7843D-FF13-4365-9478-9625B70A2705}" type="slidenum">
              <a:rPr lang="en-US" smtClean="0"/>
              <a:t>4</a:t>
            </a:fld>
            <a:endParaRPr lang="en-US"/>
          </a:p>
        </p:txBody>
      </p:sp>
    </p:spTree>
    <p:extLst>
      <p:ext uri="{BB962C8B-B14F-4D97-AF65-F5344CB8AC3E}">
        <p14:creationId xmlns:p14="http://schemas.microsoft.com/office/powerpoint/2010/main" val="2385222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txBox="1">
            <a:spLocks noChangeArrowheads="1"/>
          </p:cNvSpPr>
          <p:nvPr/>
        </p:nvSpPr>
        <p:spPr bwMode="auto">
          <a:xfrm>
            <a:off x="0" y="713317"/>
            <a:ext cx="12192000"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hr-HR" altLang="sr-Latn-RS" sz="3600" b="1" i="0" u="none" strike="noStrike" kern="1200" cap="none" spc="0" normalizeH="0" baseline="0" noProof="0" dirty="0">
                <a:ln>
                  <a:noFill/>
                </a:ln>
                <a:solidFill>
                  <a:srgbClr val="2F5597"/>
                </a:solidFill>
                <a:effectLst/>
                <a:uLnTx/>
                <a:uFillTx/>
                <a:latin typeface="Arial Narrow" panose="020B0606020202030204" pitchFamily="34" charset="0"/>
                <a:ea typeface="+mn-ea"/>
                <a:cs typeface="+mn-cs"/>
              </a:rPr>
              <a:t>Provjere na licu mjestu</a:t>
            </a:r>
            <a:endParaRPr kumimoji="0" lang="en-US" altLang="en-US" sz="3600" b="1" i="0" u="none" strike="noStrike" kern="1200" cap="none" spc="0" normalizeH="0" baseline="0" noProof="0" dirty="0">
              <a:ln>
                <a:noFill/>
              </a:ln>
              <a:solidFill>
                <a:srgbClr val="2F5597"/>
              </a:solidFill>
              <a:effectLst/>
              <a:uLnTx/>
              <a:uFillTx/>
              <a:latin typeface="Arial Narrow" panose="020B0606020202030204" pitchFamily="34" charset="0"/>
              <a:ea typeface="+mn-ea"/>
              <a:cs typeface="+mn-cs"/>
            </a:endParaRPr>
          </a:p>
        </p:txBody>
      </p:sp>
      <p:sp>
        <p:nvSpPr>
          <p:cNvPr id="4" name="TextBox 3"/>
          <p:cNvSpPr txBox="1"/>
          <p:nvPr/>
        </p:nvSpPr>
        <p:spPr>
          <a:xfrm>
            <a:off x="1013885" y="1989667"/>
            <a:ext cx="10519833" cy="3420295"/>
          </a:xfrm>
          <a:prstGeom prst="rect">
            <a:avLst/>
          </a:prstGeom>
          <a:noFill/>
        </p:spPr>
        <p:txBody>
          <a:bodyPr>
            <a:spAutoFit/>
          </a:bodyPr>
          <a:lstStyle/>
          <a:p>
            <a:pPr marL="115570" marR="0" lvl="1" indent="0" algn="l" defTabSz="914400" rtl="0" eaLnBrk="1" fontAlgn="auto" latinLnBrk="0" hangingPunct="1">
              <a:lnSpc>
                <a:spcPct val="110000"/>
              </a:lnSpc>
              <a:spcBef>
                <a:spcPts val="1800"/>
              </a:spcBef>
              <a:spcAft>
                <a:spcPts val="0"/>
              </a:spcAft>
              <a:buClr>
                <a:srgbClr val="FF0000"/>
              </a:buClr>
              <a:buSzTx/>
              <a:buFontTx/>
              <a:buNone/>
              <a:tabLst/>
              <a:defRPr/>
            </a:pPr>
            <a:r>
              <a:rPr kumimoji="0" lang="hr-HR" altLang="sr-Latn-R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VladaRHSans Reg" charset="0"/>
              </a:rPr>
              <a:t>Tijekom provjere na licu mjesta Korisnik je obvezan omogućiti:</a:t>
            </a:r>
          </a:p>
          <a:p>
            <a:pPr marL="457200" marR="0" lvl="1" indent="-340995" algn="l" defTabSz="914400" rtl="0" eaLnBrk="1" fontAlgn="auto" latinLnBrk="0" hangingPunct="1">
              <a:lnSpc>
                <a:spcPct val="110000"/>
              </a:lnSpc>
              <a:spcBef>
                <a:spcPts val="1800"/>
              </a:spcBef>
              <a:spcAft>
                <a:spcPts val="0"/>
              </a:spcAft>
              <a:buClr>
                <a:srgbClr val="FF0000"/>
              </a:buClr>
              <a:buSzTx/>
              <a:buFont typeface="Wingdings" panose="05000000000000000000" pitchFamily="2" charset="2"/>
              <a:buChar char="ü"/>
              <a:tabLst/>
              <a:defRPr/>
            </a:pPr>
            <a:r>
              <a:rPr kumimoji="0" lang="hr-HR" altLang="sr-Latn-R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VladaRHSans Reg" charset="0"/>
              </a:rPr>
              <a:t>Uvid u originale dokumentacije</a:t>
            </a:r>
          </a:p>
          <a:p>
            <a:pPr marL="457200" marR="0" lvl="1" indent="-340995" algn="l" defTabSz="914400" rtl="0" eaLnBrk="1" fontAlgn="auto" latinLnBrk="0" hangingPunct="1">
              <a:lnSpc>
                <a:spcPct val="110000"/>
              </a:lnSpc>
              <a:spcBef>
                <a:spcPts val="1800"/>
              </a:spcBef>
              <a:spcAft>
                <a:spcPts val="0"/>
              </a:spcAft>
              <a:buClr>
                <a:srgbClr val="FF0000"/>
              </a:buClr>
              <a:buSzTx/>
              <a:buFont typeface="Wingdings" panose="05000000000000000000" pitchFamily="2" charset="2"/>
              <a:buChar char="ü"/>
              <a:tabLst/>
              <a:defRPr/>
            </a:pPr>
            <a:r>
              <a:rPr kumimoji="0" lang="hr-HR" altLang="sr-Latn-R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VladaRHSans Reg" charset="0"/>
              </a:rPr>
              <a:t>Uvid u računovodstveni sustav</a:t>
            </a:r>
          </a:p>
          <a:p>
            <a:pPr marL="457200" marR="0" lvl="1" indent="-340995" algn="l" defTabSz="914400" rtl="0" eaLnBrk="1" fontAlgn="auto" latinLnBrk="0" hangingPunct="1">
              <a:lnSpc>
                <a:spcPct val="110000"/>
              </a:lnSpc>
              <a:spcBef>
                <a:spcPts val="1800"/>
              </a:spcBef>
              <a:spcAft>
                <a:spcPts val="0"/>
              </a:spcAft>
              <a:buClr>
                <a:srgbClr val="FF0000"/>
              </a:buClr>
              <a:buSzTx/>
              <a:buFont typeface="Wingdings" panose="05000000000000000000" pitchFamily="2" charset="2"/>
              <a:buChar char="ü"/>
              <a:tabLst/>
              <a:defRPr/>
            </a:pPr>
            <a:endParaRPr kumimoji="0" lang="hr-HR" altLang="sr-Latn-R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VladaRHSans Reg" charset="0"/>
            </a:endParaRPr>
          </a:p>
          <a:p>
            <a:pPr marL="115570" marR="0" lvl="1" indent="0" algn="l" defTabSz="914400" rtl="0" eaLnBrk="1" fontAlgn="auto" latinLnBrk="0" hangingPunct="1">
              <a:lnSpc>
                <a:spcPct val="110000"/>
              </a:lnSpc>
              <a:spcBef>
                <a:spcPts val="1800"/>
              </a:spcBef>
              <a:spcAft>
                <a:spcPts val="0"/>
              </a:spcAft>
              <a:buClr>
                <a:srgbClr val="FF0000"/>
              </a:buClr>
              <a:buSzTx/>
              <a:buFontTx/>
              <a:buNone/>
              <a:tabLst/>
              <a:defRPr/>
            </a:pPr>
            <a:r>
              <a:rPr kumimoji="0" lang="hr-HR" altLang="sr-Latn-R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VladaRHSans Reg" charset="0"/>
              </a:rPr>
              <a:t>* Obvezno osigurati odvojeno knjigovodstveno praćenje otvaranjem zasebnih konta na kojima će se voditi transakcije vezane za EU fondove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AA370C1E-EE54-FF93-A030-4ABBFDC80381}"/>
              </a:ext>
            </a:extLst>
          </p:cNvPr>
          <p:cNvSpPr>
            <a:spLocks noGrp="1"/>
          </p:cNvSpPr>
          <p:nvPr>
            <p:ph idx="1"/>
          </p:nvPr>
        </p:nvSpPr>
        <p:spPr>
          <a:xfrm>
            <a:off x="457201" y="1379466"/>
            <a:ext cx="11262048" cy="3970084"/>
          </a:xfrm>
        </p:spPr>
        <p:txBody>
          <a:bodyPr>
            <a:normAutofit lnSpcReduction="10000"/>
          </a:bodyPr>
          <a:lstStyle/>
          <a:p>
            <a:pPr algn="just">
              <a:lnSpc>
                <a:spcPct val="100000"/>
              </a:lnSpc>
              <a:spcBef>
                <a:spcPts val="575"/>
              </a:spcBef>
              <a:buSzPct val="90000"/>
              <a:defRPr/>
            </a:pPr>
            <a:r>
              <a:rPr lang="hr-HR" sz="2200" b="0" i="0" dirty="0">
                <a:solidFill>
                  <a:srgbClr val="29333D"/>
                </a:solidFill>
                <a:effectLst/>
                <a:latin typeface="Arial Narrow" panose="020B0606020202030204" pitchFamily="34" charset="0"/>
              </a:rPr>
              <a:t>Elementi vidljivosti koje su sva upravljačka tijela, korisnici i partneri u provedbi aktivnosti sufinanciranih sredstvima iz EU fondova obvezni koristiti na materijalima namijenjenima za komunikaciju i informiranje o konkretnom projektu su amblem Europske unije i izjava o (su)financiranju koja glasi </a:t>
            </a:r>
            <a:r>
              <a:rPr lang="hr-HR" sz="2200" b="1" i="0" dirty="0">
                <a:solidFill>
                  <a:srgbClr val="29333D"/>
                </a:solidFill>
                <a:effectLst/>
                <a:latin typeface="Arial Narrow" panose="020B0606020202030204" pitchFamily="34" charset="0"/>
              </a:rPr>
              <a:t>„Financira Europska unija” </a:t>
            </a:r>
            <a:r>
              <a:rPr lang="hr-HR" sz="2200" b="0" i="0" dirty="0">
                <a:solidFill>
                  <a:srgbClr val="29333D"/>
                </a:solidFill>
                <a:effectLst/>
                <a:latin typeface="Arial Narrow" panose="020B0606020202030204" pitchFamily="34" charset="0"/>
              </a:rPr>
              <a:t>ili </a:t>
            </a:r>
            <a:r>
              <a:rPr lang="hr-HR" sz="2200" b="1" i="0" dirty="0">
                <a:solidFill>
                  <a:srgbClr val="29333D"/>
                </a:solidFill>
                <a:effectLst/>
                <a:latin typeface="Arial Narrow" panose="020B0606020202030204" pitchFamily="34" charset="0"/>
              </a:rPr>
              <a:t>„Sufinancira Europska unija“</a:t>
            </a:r>
          </a:p>
          <a:p>
            <a:pPr marL="0" indent="0" algn="just">
              <a:lnSpc>
                <a:spcPct val="100000"/>
              </a:lnSpc>
              <a:spcBef>
                <a:spcPts val="575"/>
              </a:spcBef>
              <a:buClrTx/>
              <a:buSzPct val="90000"/>
              <a:buNone/>
              <a:defRPr/>
            </a:pPr>
            <a:endParaRPr lang="hr-HR" sz="2200" b="1" dirty="0">
              <a:solidFill>
                <a:srgbClr val="29333D"/>
              </a:solidFill>
              <a:latin typeface="Arial Narrow" panose="020B0606020202030204" pitchFamily="34" charset="0"/>
            </a:endParaRPr>
          </a:p>
          <a:p>
            <a:pPr marL="457200" indent="-457200" algn="just">
              <a:lnSpc>
                <a:spcPct val="100000"/>
              </a:lnSpc>
              <a:spcBef>
                <a:spcPts val="575"/>
              </a:spcBef>
              <a:buClrTx/>
              <a:buSzPct val="90000"/>
              <a:defRPr/>
            </a:pPr>
            <a:r>
              <a:rPr lang="hr-HR" altLang="sr-Latn-RS" sz="2200" dirty="0">
                <a:latin typeface="Arial Narrow" panose="020B0606020202030204" pitchFamily="34" charset="0"/>
              </a:rPr>
              <a:t>Korisnik osigurava provedbu aktivnosti koje se odnose na vidljivosti, transparentnost i komunikaciju iz članka 46. - 49. Uredbe (EU) 2021/1060, ako su utvrđene u Ugovoru. U svakom slučaju, korisnik je odgovoran za provedbu mjera vidljivosti iz članka 50. i Priloga IX. Uredbe (EU) 2021/1060, u skladu s ugovornim odredbama</a:t>
            </a:r>
            <a:endParaRPr lang="hr-HR" altLang="sr-Latn-RS" sz="2200" b="1" dirty="0">
              <a:latin typeface="Arial Narrow" panose="020B0606020202030204" pitchFamily="34" charset="0"/>
            </a:endParaRPr>
          </a:p>
          <a:p>
            <a:pPr marL="457200" indent="-457200" algn="just">
              <a:lnSpc>
                <a:spcPct val="100000"/>
              </a:lnSpc>
              <a:spcBef>
                <a:spcPts val="575"/>
              </a:spcBef>
              <a:buClrTx/>
              <a:buSzPct val="90000"/>
              <a:defRPr/>
            </a:pPr>
            <a:r>
              <a:rPr lang="hr-HR" sz="2200" dirty="0">
                <a:effectLst/>
                <a:latin typeface="Arial Narrow" panose="020B0606020202030204" pitchFamily="34" charset="0"/>
                <a:ea typeface="Calibri" panose="020F0502020204030204" pitchFamily="34" charset="0"/>
              </a:rPr>
              <a:t>Upute za provedbu mjera informiranja nalaze se na poveznici </a:t>
            </a:r>
            <a:r>
              <a:rPr lang="hr-HR" sz="2200" dirty="0">
                <a:effectLst/>
                <a:latin typeface="Arial Narrow" panose="020B0606020202030204" pitchFamily="34" charset="0"/>
                <a:ea typeface="Calibri" panose="020F0502020204030204" pitchFamily="34" charset="0"/>
                <a:hlinkClick r:id="rId2"/>
              </a:rPr>
              <a:t>https://eufondovi.gov.hr/komunikacija-informiranje-i-vidljivost-eu-projekata-u-razdoblju-2021-2027/</a:t>
            </a:r>
            <a:r>
              <a:rPr lang="hr-HR" sz="2200" dirty="0">
                <a:effectLst/>
                <a:latin typeface="Arial Narrow" panose="020B0606020202030204" pitchFamily="34" charset="0"/>
                <a:ea typeface="Calibri" panose="020F0502020204030204" pitchFamily="34" charset="0"/>
              </a:rPr>
              <a:t> </a:t>
            </a:r>
            <a:endParaRPr lang="hr-HR" altLang="sr-Latn-RS" sz="2200" b="1" dirty="0">
              <a:latin typeface="Arial Narrow" panose="020B0606020202030204" pitchFamily="34" charset="0"/>
            </a:endParaRPr>
          </a:p>
          <a:p>
            <a:pPr marL="0" indent="0" algn="just">
              <a:lnSpc>
                <a:spcPct val="100000"/>
              </a:lnSpc>
              <a:spcBef>
                <a:spcPts val="575"/>
              </a:spcBef>
              <a:buClrTx/>
              <a:buSzPct val="90000"/>
              <a:buNone/>
              <a:defRPr/>
            </a:pPr>
            <a:endParaRPr lang="hr-HR" sz="2600" b="1" i="1" dirty="0">
              <a:solidFill>
                <a:srgbClr val="29333D"/>
              </a:solidFill>
              <a:effectLst/>
              <a:latin typeface="Arial Narrow" panose="020B0606020202030204" pitchFamily="34" charset="0"/>
            </a:endParaRPr>
          </a:p>
          <a:p>
            <a:pPr marL="0" indent="0" algn="just">
              <a:lnSpc>
                <a:spcPct val="100000"/>
              </a:lnSpc>
              <a:spcBef>
                <a:spcPts val="575"/>
              </a:spcBef>
              <a:buClrTx/>
              <a:buSzPct val="90000"/>
              <a:buNone/>
              <a:defRPr/>
            </a:pPr>
            <a:endParaRPr lang="hr-HR" sz="2400" b="1" i="1" dirty="0">
              <a:solidFill>
                <a:srgbClr val="29333D"/>
              </a:solidFill>
              <a:latin typeface="+mj-lt"/>
            </a:endParaRPr>
          </a:p>
          <a:p>
            <a:pPr marL="0" indent="0" algn="just">
              <a:lnSpc>
                <a:spcPct val="100000"/>
              </a:lnSpc>
              <a:spcBef>
                <a:spcPts val="575"/>
              </a:spcBef>
              <a:buClrTx/>
              <a:buSzPct val="90000"/>
              <a:buNone/>
              <a:defRPr/>
            </a:pPr>
            <a:endParaRPr lang="hr-HR" sz="2400" b="1" i="1" dirty="0">
              <a:solidFill>
                <a:srgbClr val="29333D"/>
              </a:solidFill>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pic>
        <p:nvPicPr>
          <p:cNvPr id="7" name="Picture 6">
            <a:extLst>
              <a:ext uri="{FF2B5EF4-FFF2-40B4-BE49-F238E27FC236}">
                <a16:creationId xmlns:a16="http://schemas.microsoft.com/office/drawing/2014/main" id="{9E49C8D1-F0E0-E682-EDA0-B2D0DA51F11C}"/>
              </a:ext>
            </a:extLst>
          </p:cNvPr>
          <p:cNvPicPr>
            <a:picLocks noChangeAspect="1"/>
          </p:cNvPicPr>
          <p:nvPr/>
        </p:nvPicPr>
        <p:blipFill>
          <a:blip r:embed="rId3"/>
          <a:stretch>
            <a:fillRect/>
          </a:stretch>
        </p:blipFill>
        <p:spPr>
          <a:xfrm>
            <a:off x="9659003" y="4839462"/>
            <a:ext cx="2075796" cy="1145302"/>
          </a:xfrm>
          <a:prstGeom prst="rect">
            <a:avLst/>
          </a:prstGeom>
        </p:spPr>
      </p:pic>
      <p:sp>
        <p:nvSpPr>
          <p:cNvPr id="6" name="TekstniOkvir 5">
            <a:extLst>
              <a:ext uri="{FF2B5EF4-FFF2-40B4-BE49-F238E27FC236}">
                <a16:creationId xmlns:a16="http://schemas.microsoft.com/office/drawing/2014/main" id="{DC8ED95D-7127-4B53-593B-3777477705E1}"/>
              </a:ext>
            </a:extLst>
          </p:cNvPr>
          <p:cNvSpPr txBox="1"/>
          <p:nvPr/>
        </p:nvSpPr>
        <p:spPr>
          <a:xfrm>
            <a:off x="597159" y="354340"/>
            <a:ext cx="10593355" cy="707886"/>
          </a:xfrm>
          <a:prstGeom prst="rect">
            <a:avLst/>
          </a:prstGeom>
        </p:spPr>
        <p:txBody>
          <a:bodyPr wrap="square">
            <a:spAutoFit/>
          </a:bodyPr>
          <a:lstStyle>
            <a:defPPr>
              <a:defRPr lang="sr-Latn-RS"/>
            </a:defPPr>
            <a:lvl1pPr algn="ctr">
              <a:spcBef>
                <a:spcPts val="575"/>
              </a:spcBef>
              <a:defRPr sz="4000" b="1">
                <a:solidFill>
                  <a:schemeClr val="accent1">
                    <a:lumMod val="75000"/>
                  </a:schemeClr>
                </a:solidFill>
                <a:latin typeface="Arial Narrow" panose="020B0606020202030204" pitchFamily="34" charset="0"/>
              </a:defRPr>
            </a:lvl1pPr>
          </a:lstStyle>
          <a:p>
            <a:pPr marL="0" marR="0" lvl="0" indent="0" algn="ctr" defTabSz="914400" rtl="0" eaLnBrk="1" fontAlgn="auto" latinLnBrk="0" hangingPunct="1">
              <a:lnSpc>
                <a:spcPct val="100000"/>
              </a:lnSpc>
              <a:spcBef>
                <a:spcPts val="575"/>
              </a:spcBef>
              <a:spcAft>
                <a:spcPts val="0"/>
              </a:spcAft>
              <a:buClrTx/>
              <a:buSzTx/>
              <a:buFontTx/>
              <a:buNone/>
              <a:tabLst/>
              <a:defRPr/>
            </a:pPr>
            <a:r>
              <a:rPr kumimoji="0" lang="hr-HR" sz="40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Informiranje i vidljivost</a:t>
            </a:r>
          </a:p>
        </p:txBody>
      </p:sp>
    </p:spTree>
    <p:extLst>
      <p:ext uri="{BB962C8B-B14F-4D97-AF65-F5344CB8AC3E}">
        <p14:creationId xmlns:p14="http://schemas.microsoft.com/office/powerpoint/2010/main" val="3371787771"/>
      </p:ext>
    </p:extLst>
  </p:cSld>
  <p:clrMapOvr>
    <a:masterClrMapping/>
  </p:clrMapOvr>
  <mc:AlternateContent xmlns:mc="http://schemas.openxmlformats.org/markup-compatibility/2006" xmlns:p14="http://schemas.microsoft.com/office/powerpoint/2010/main">
    <mc:Choice Requires="p14">
      <p:transition spd="slow" p14:dur="2000" advTm="39437"/>
    </mc:Choice>
    <mc:Fallback xmlns="">
      <p:transition spd="slow" advTm="39437"/>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567DCE5B-8238-278F-CAC0-82FD8CB80A3A}"/>
              </a:ext>
            </a:extLst>
          </p:cNvPr>
          <p:cNvSpPr txBox="1"/>
          <p:nvPr/>
        </p:nvSpPr>
        <p:spPr>
          <a:xfrm>
            <a:off x="434566" y="2589722"/>
            <a:ext cx="10746464"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54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Hvala na pozornosti!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r-HR" sz="54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1" u="none" strike="noStrike" kern="1200" cap="none" spc="0" normalizeH="0" baseline="0" noProof="0" dirty="0">
                <a:ln>
                  <a:noFill/>
                </a:ln>
                <a:solidFill>
                  <a:srgbClr val="242021"/>
                </a:solidFill>
                <a:effectLst/>
                <a:uLnTx/>
                <a:uFillTx/>
                <a:latin typeface="NeoSans-Italic"/>
                <a:ea typeface="+mn-ea"/>
                <a:cs typeface="+mn-cs"/>
              </a:rPr>
              <a:t>Sadržaj ove radionice/powerpoint prezentacije isključivo je informativnog karaktera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1" u="none" strike="noStrike" kern="1200" cap="none" spc="0" normalizeH="0" baseline="0" noProof="0" dirty="0">
              <a:ln>
                <a:noFill/>
              </a:ln>
              <a:solidFill>
                <a:srgbClr val="242021"/>
              </a:solidFill>
              <a:effectLst/>
              <a:uLnTx/>
              <a:uFillTx/>
              <a:latin typeface="NeoSans-Ital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1" u="none" strike="noStrike" kern="1200" cap="none" spc="0" normalizeH="0" baseline="0" noProof="0" dirty="0">
                <a:ln>
                  <a:noFill/>
                </a:ln>
                <a:solidFill>
                  <a:srgbClr val="242021"/>
                </a:solidFill>
                <a:effectLst/>
                <a:uLnTx/>
                <a:uFillTx/>
                <a:latin typeface="NeoSans-Italic"/>
                <a:ea typeface="+mn-ea"/>
                <a:cs typeface="+mn-cs"/>
              </a:rPr>
              <a:t>HAMAG - BICRO ne preuzima odgovornost za moguće propuste/djela/postupanja i sl. nastala kod Korisnika. Korisnik je dužan postupati sukladno Ugovoru o dodjeli bespovratnih sredstava i Uputama za prijavitelje</a:t>
            </a:r>
            <a:br>
              <a:rPr kumimoji="0" lang="hr-HR" sz="5400" b="0" i="0" u="none" strike="noStrike" kern="1200" cap="none" spc="0" normalizeH="0" baseline="0" noProof="0" dirty="0">
                <a:ln>
                  <a:noFill/>
                </a:ln>
                <a:solidFill>
                  <a:prstClr val="black"/>
                </a:solidFill>
                <a:effectLst/>
                <a:uLnTx/>
                <a:uFillTx/>
                <a:latin typeface="Calibri"/>
                <a:ea typeface="+mn-ea"/>
                <a:cs typeface="+mn-cs"/>
              </a:rPr>
            </a:br>
            <a:endParaRPr kumimoji="0" lang="hr-HR" sz="54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323142931"/>
      </p:ext>
    </p:extLst>
  </p:cSld>
  <p:clrMapOvr>
    <a:masterClrMapping/>
  </p:clrMapOvr>
  <mc:AlternateContent xmlns:mc="http://schemas.openxmlformats.org/markup-compatibility/2006" xmlns:p14="http://schemas.microsoft.com/office/powerpoint/2010/main">
    <mc:Choice Requires="p14">
      <p:transition spd="slow" p14:dur="2000" advTm="19076"/>
    </mc:Choice>
    <mc:Fallback xmlns="">
      <p:transition spd="slow" advTm="190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ACACB-1119-10B4-1442-7303017B5555}"/>
              </a:ext>
            </a:extLst>
          </p:cNvPr>
          <p:cNvSpPr>
            <a:spLocks noGrp="1"/>
          </p:cNvSpPr>
          <p:nvPr>
            <p:ph type="sldNum" sz="quarter" idx="12"/>
          </p:nvPr>
        </p:nvSpPr>
        <p:spPr>
          <a:xfrm>
            <a:off x="10351362" y="6356350"/>
            <a:ext cx="1002437" cy="365125"/>
          </a:xfrm>
        </p:spPr>
        <p:txBody>
          <a:bodyPr>
            <a:normAutofit/>
          </a:bodyPr>
          <a:lstStyle/>
          <a:p>
            <a:pPr>
              <a:spcAft>
                <a:spcPts val="600"/>
              </a:spcAft>
            </a:pPr>
            <a:fld id="{87E7843D-FF13-4365-9478-9625B70A2705}" type="slidenum">
              <a:rPr lang="en-US">
                <a:solidFill>
                  <a:schemeClr val="tx1">
                    <a:lumMod val="50000"/>
                    <a:lumOff val="50000"/>
                  </a:schemeClr>
                </a:solidFill>
              </a:rPr>
              <a:pPr>
                <a:spcAft>
                  <a:spcPts val="600"/>
                </a:spcAft>
              </a:pPr>
              <a:t>5</a:t>
            </a:fld>
            <a:endParaRPr lang="en-US">
              <a:solidFill>
                <a:schemeClr val="tx1">
                  <a:lumMod val="50000"/>
                  <a:lumOff val="50000"/>
                </a:schemeClr>
              </a:solidFill>
            </a:endParaRPr>
          </a:p>
        </p:txBody>
      </p:sp>
      <p:sp>
        <p:nvSpPr>
          <p:cNvPr id="11" name="Title 1">
            <a:extLst>
              <a:ext uri="{FF2B5EF4-FFF2-40B4-BE49-F238E27FC236}">
                <a16:creationId xmlns:a16="http://schemas.microsoft.com/office/drawing/2014/main" id="{EA656921-A003-FE87-92CC-E7F318865313}"/>
              </a:ext>
            </a:extLst>
          </p:cNvPr>
          <p:cNvSpPr>
            <a:spLocks noGrp="1"/>
          </p:cNvSpPr>
          <p:nvPr>
            <p:ph type="title"/>
          </p:nvPr>
        </p:nvSpPr>
        <p:spPr>
          <a:xfrm>
            <a:off x="838200" y="624205"/>
            <a:ext cx="10515600" cy="579755"/>
          </a:xfr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nSpc>
                <a:spcPct val="100000"/>
              </a:lnSpc>
            </a:pPr>
            <a:br>
              <a:rPr lang="hr-HR" sz="2400" b="1">
                <a:solidFill>
                  <a:schemeClr val="dk1"/>
                </a:solidFill>
                <a:latin typeface="+mn-lt"/>
                <a:ea typeface="MS PGothic" pitchFamily="34" charset="-128"/>
                <a:cs typeface="+mn-cs"/>
              </a:rPr>
            </a:br>
            <a:r>
              <a:rPr lang="en-GB" sz="2400" b="1" err="1">
                <a:ea typeface="MS PGothic" pitchFamily="34" charset="-128"/>
              </a:rPr>
              <a:t>Certifikacija</a:t>
            </a:r>
            <a:br>
              <a:rPr lang="en-GB" sz="2400" b="1">
                <a:solidFill>
                  <a:schemeClr val="dk1"/>
                </a:solidFill>
                <a:latin typeface="+mn-lt"/>
                <a:ea typeface="MS PGothic" pitchFamily="34" charset="-128"/>
                <a:cs typeface="+mn-cs"/>
              </a:rPr>
            </a:br>
            <a:endParaRPr lang="hr-HR" sz="2400" b="1">
              <a:solidFill>
                <a:schemeClr val="dk1"/>
              </a:solidFill>
              <a:latin typeface="+mn-lt"/>
              <a:ea typeface="MS PGothic" pitchFamily="34" charset="-128"/>
              <a:cs typeface="+mn-cs"/>
            </a:endParaRPr>
          </a:p>
        </p:txBody>
      </p:sp>
      <p:sp>
        <p:nvSpPr>
          <p:cNvPr id="12" name="Content Placeholder 2">
            <a:extLst>
              <a:ext uri="{FF2B5EF4-FFF2-40B4-BE49-F238E27FC236}">
                <a16:creationId xmlns:a16="http://schemas.microsoft.com/office/drawing/2014/main" id="{B514311A-E8B1-2E61-EBAB-FBEC112C5219}"/>
              </a:ext>
            </a:extLst>
          </p:cNvPr>
          <p:cNvSpPr>
            <a:spLocks noGrp="1"/>
          </p:cNvSpPr>
          <p:nvPr>
            <p:ph idx="1"/>
          </p:nvPr>
        </p:nvSpPr>
        <p:spPr>
          <a:xfrm>
            <a:off x="838200" y="1660529"/>
            <a:ext cx="10515600" cy="1767150"/>
          </a:xfrm>
        </p:spPr>
        <p:style>
          <a:lnRef idx="0">
            <a:scrgbClr r="0" g="0" b="0"/>
          </a:lnRef>
          <a:fillRef idx="1003">
            <a:schemeClr val="lt1"/>
          </a:fillRef>
          <a:effectRef idx="0">
            <a:scrgbClr r="0" g="0" b="0"/>
          </a:effectRef>
          <a:fontRef idx="major"/>
        </p:style>
        <p:txBody>
          <a:bodyPr wrap="square" rtlCol="0">
            <a:spAutoFit/>
          </a:bodyPr>
          <a:lstStyle/>
          <a:p>
            <a:pPr marL="0" indent="0" algn="just" defTabSz="457200">
              <a:spcAft>
                <a:spcPts val="1200"/>
              </a:spcAft>
              <a:buNone/>
            </a:pPr>
            <a:r>
              <a:rPr lang="en-GB" sz="2000" b="1" err="1">
                <a:latin typeface="+mn-lt"/>
                <a:ea typeface="Times New Roman" panose="02020603050405020304" pitchFamily="18" charset="0"/>
                <a:cs typeface="Times New Roman" panose="02020603050405020304" pitchFamily="18" charset="0"/>
              </a:rPr>
              <a:t>Predmet</a:t>
            </a:r>
            <a:r>
              <a:rPr lang="en-GB" sz="2000" b="1">
                <a:latin typeface="+mn-lt"/>
                <a:ea typeface="Times New Roman" panose="02020603050405020304" pitchFamily="18" charset="0"/>
                <a:cs typeface="Times New Roman" panose="02020603050405020304" pitchFamily="18" charset="0"/>
              </a:rPr>
              <a:t> </a:t>
            </a:r>
            <a:r>
              <a:rPr lang="en-GB" sz="2000" b="1" err="1">
                <a:latin typeface="+mn-lt"/>
                <a:ea typeface="Times New Roman" panose="02020603050405020304" pitchFamily="18" charset="0"/>
                <a:cs typeface="Times New Roman" panose="02020603050405020304" pitchFamily="18" charset="0"/>
              </a:rPr>
              <a:t>Poziva</a:t>
            </a:r>
            <a:r>
              <a:rPr lang="en-GB" sz="2000" b="1">
                <a:latin typeface="+mn-lt"/>
                <a:ea typeface="Times New Roman" panose="02020603050405020304" pitchFamily="18" charset="0"/>
                <a:cs typeface="Times New Roman" panose="02020603050405020304" pitchFamily="18" charset="0"/>
              </a:rPr>
              <a:t>: </a:t>
            </a:r>
            <a:endParaRPr lang="hr-HR" sz="2000" b="1">
              <a:latin typeface="+mn-lt"/>
              <a:ea typeface="Times New Roman" panose="02020603050405020304" pitchFamily="18" charset="0"/>
              <a:cs typeface="Times New Roman" panose="02020603050405020304" pitchFamily="18" charset="0"/>
            </a:endParaRPr>
          </a:p>
          <a:p>
            <a:pPr marL="0" indent="0" algn="just" defTabSz="457200">
              <a:spcAft>
                <a:spcPts val="1200"/>
              </a:spcAft>
              <a:buNone/>
            </a:pPr>
            <a:r>
              <a:rPr lang="en-GB" sz="2000" err="1">
                <a:latin typeface="+mn-lt"/>
                <a:ea typeface="Times New Roman" panose="02020603050405020304" pitchFamily="18" charset="0"/>
                <a:cs typeface="Times New Roman" panose="02020603050405020304" pitchFamily="18" charset="0"/>
              </a:rPr>
              <a:t>Pružanje</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potpore</a:t>
            </a:r>
            <a:r>
              <a:rPr lang="en-GB" sz="2000">
                <a:latin typeface="+mn-lt"/>
                <a:ea typeface="Times New Roman" panose="02020603050405020304" pitchFamily="18" charset="0"/>
                <a:cs typeface="Times New Roman" panose="02020603050405020304" pitchFamily="18" charset="0"/>
              </a:rPr>
              <a:t> MSP-</a:t>
            </a:r>
            <a:r>
              <a:rPr lang="en-GB" sz="2000" err="1">
                <a:latin typeface="+mn-lt"/>
                <a:ea typeface="Times New Roman" panose="02020603050405020304" pitchFamily="18" charset="0"/>
                <a:cs typeface="Times New Roman" panose="02020603050405020304" pitchFamily="18" charset="0"/>
              </a:rPr>
              <a:t>ovima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kako</a:t>
            </a:r>
            <a:r>
              <a:rPr lang="en-GB" sz="2000">
                <a:latin typeface="+mn-lt"/>
                <a:ea typeface="Times New Roman" panose="02020603050405020304" pitchFamily="18" charset="0"/>
                <a:cs typeface="Times New Roman" panose="02020603050405020304" pitchFamily="18" charset="0"/>
              </a:rPr>
              <a:t> bi </a:t>
            </a:r>
            <a:r>
              <a:rPr lang="en-GB" sz="2000" err="1">
                <a:latin typeface="+mn-lt"/>
                <a:ea typeface="Times New Roman" panose="02020603050405020304" pitchFamily="18" charset="0"/>
                <a:cs typeface="Times New Roman" panose="02020603050405020304" pitchFamily="18" charset="0"/>
              </a:rPr>
              <a:t>povećali</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međunarodnu</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konkurentnost</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ocjenjivanjem</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sukladnosti</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i</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certifikacijom</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proizvoda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usluga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ili</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procesa</a:t>
            </a:r>
            <a:r>
              <a:rPr lang="en-GB" sz="2000">
                <a:latin typeface="+mn-lt"/>
                <a:ea typeface="Times New Roman" panose="02020603050405020304" pitchFamily="18" charset="0"/>
                <a:cs typeface="Times New Roman" panose="02020603050405020304" pitchFamily="18" charset="0"/>
              </a:rPr>
              <a:t> u </a:t>
            </a:r>
            <a:r>
              <a:rPr lang="en-GB" sz="2000" err="1">
                <a:latin typeface="+mn-lt"/>
                <a:ea typeface="Times New Roman" panose="02020603050405020304" pitchFamily="18" charset="0"/>
                <a:cs typeface="Times New Roman" panose="02020603050405020304" pitchFamily="18" charset="0"/>
              </a:rPr>
              <a:t>skladu</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sa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zahtjevima</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međunarodno</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priznatih</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normi</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ili</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certifikacijskih</a:t>
            </a:r>
            <a:r>
              <a:rPr lang="en-GB" sz="2000">
                <a:latin typeface="+mn-lt"/>
                <a:ea typeface="Times New Roman" panose="02020603050405020304" pitchFamily="18" charset="0"/>
                <a:cs typeface="Times New Roman" panose="02020603050405020304" pitchFamily="18" charset="0"/>
              </a:rPr>
              <a:t> </a:t>
            </a:r>
            <a:r>
              <a:rPr lang="en-GB" sz="2000" err="1">
                <a:latin typeface="+mn-lt"/>
                <a:ea typeface="Times New Roman" panose="02020603050405020304" pitchFamily="18" charset="0"/>
                <a:cs typeface="Times New Roman" panose="02020603050405020304" pitchFamily="18" charset="0"/>
              </a:rPr>
              <a:t>shema</a:t>
            </a:r>
            <a:endParaRPr lang="en-GB" sz="2000">
              <a:latin typeface="+mn-lt"/>
              <a:ea typeface="Times New Roman" panose="02020603050405020304" pitchFamily="18" charset="0"/>
              <a:cs typeface="Times New Roman" panose="02020603050405020304" pitchFamily="18" charset="0"/>
            </a:endParaRPr>
          </a:p>
        </p:txBody>
      </p:sp>
      <p:graphicFrame>
        <p:nvGraphicFramePr>
          <p:cNvPr id="14" name="Diagram 13">
            <a:extLst>
              <a:ext uri="{FF2B5EF4-FFF2-40B4-BE49-F238E27FC236}">
                <a16:creationId xmlns:a16="http://schemas.microsoft.com/office/drawing/2014/main" id="{F19D0A06-49B3-5968-CAF4-97B32170A9EC}"/>
              </a:ext>
            </a:extLst>
          </p:cNvPr>
          <p:cNvGraphicFramePr/>
          <p:nvPr>
            <p:extLst>
              <p:ext uri="{D42A27DB-BD31-4B8C-83A1-F6EECF244321}">
                <p14:modId xmlns:p14="http://schemas.microsoft.com/office/powerpoint/2010/main" val="578252009"/>
              </p:ext>
            </p:extLst>
          </p:nvPr>
        </p:nvGraphicFramePr>
        <p:xfrm>
          <a:off x="456812" y="3450081"/>
          <a:ext cx="11278376" cy="288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269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A7BA5-508A-D8C3-E12B-8C57DE46F501}"/>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EA656921-A003-FE87-92CC-E7F318865313}"/>
              </a:ext>
            </a:extLst>
          </p:cNvPr>
          <p:cNvSpPr>
            <a:spLocks noGrp="1"/>
          </p:cNvSpPr>
          <p:nvPr>
            <p:ph type="title"/>
          </p:nvPr>
        </p:nvSpPr>
        <p:spPr>
          <a:xfrm>
            <a:off x="838200" y="624205"/>
            <a:ext cx="10515600" cy="579755"/>
          </a:xfr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nSpc>
                <a:spcPct val="100000"/>
              </a:lnSpc>
            </a:pPr>
            <a:br>
              <a:rPr lang="hr-HR" sz="2400" b="1">
                <a:solidFill>
                  <a:schemeClr val="dk1"/>
                </a:solidFill>
                <a:latin typeface="+mn-lt"/>
                <a:ea typeface="MS PGothic" pitchFamily="34" charset="-128"/>
                <a:cs typeface="+mn-cs"/>
              </a:rPr>
            </a:br>
            <a:r>
              <a:rPr lang="it-IT" sz="2400" b="1">
                <a:ea typeface="MS PGothic" pitchFamily="34" charset="-128"/>
              </a:rPr>
              <a:t>Iznosi, intenziteti i vrsta potpora </a:t>
            </a:r>
            <a:br>
              <a:rPr lang="en-GB" sz="2400" b="1">
                <a:solidFill>
                  <a:schemeClr val="dk1"/>
                </a:solidFill>
                <a:latin typeface="+mn-lt"/>
                <a:ea typeface="MS PGothic" pitchFamily="34" charset="-128"/>
                <a:cs typeface="+mn-cs"/>
              </a:rPr>
            </a:br>
            <a:endParaRPr lang="hr-HR" sz="2400" b="1">
              <a:solidFill>
                <a:schemeClr val="dk1"/>
              </a:solidFill>
              <a:latin typeface="+mn-lt"/>
              <a:ea typeface="MS PGothic" pitchFamily="34" charset="-128"/>
              <a:cs typeface="+mn-cs"/>
            </a:endParaRPr>
          </a:p>
        </p:txBody>
      </p:sp>
      <p:sp>
        <p:nvSpPr>
          <p:cNvPr id="7" name="Rectangle 6">
            <a:extLst>
              <a:ext uri="{FF2B5EF4-FFF2-40B4-BE49-F238E27FC236}">
                <a16:creationId xmlns:a16="http://schemas.microsoft.com/office/drawing/2014/main" id="{FD16B619-A1DE-437B-F719-ACB98B6D3C58}"/>
              </a:ext>
            </a:extLst>
          </p:cNvPr>
          <p:cNvSpPr/>
          <p:nvPr/>
        </p:nvSpPr>
        <p:spPr>
          <a:xfrm>
            <a:off x="2287960" y="3301996"/>
            <a:ext cx="7256462" cy="738664"/>
          </a:xfrm>
          <a:prstGeom prst="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algn="ctr" defTabSz="457200" fontAlgn="base">
              <a:spcBef>
                <a:spcPct val="0"/>
              </a:spcBef>
              <a:spcAft>
                <a:spcPct val="0"/>
              </a:spcAft>
              <a:defRPr/>
            </a:pPr>
            <a:r>
              <a:rPr lang="en-GB" sz="1800">
                <a:effectLst/>
                <a:ea typeface="Yu Mincho" panose="02020400000000000000" pitchFamily="18" charset="-128"/>
                <a:cs typeface="Arial" panose="020B0604020202020204" pitchFamily="34" charset="0"/>
              </a:rPr>
              <a:t> </a:t>
            </a:r>
            <a:r>
              <a:rPr lang="en-GB" kern="0" err="1"/>
              <a:t>raspoloživa</a:t>
            </a:r>
            <a:r>
              <a:rPr lang="en-GB" kern="0"/>
              <a:t> </a:t>
            </a:r>
            <a:r>
              <a:rPr lang="hr-HR" kern="0"/>
              <a:t>sredstva namijenjena MSP</a:t>
            </a:r>
            <a:r>
              <a:rPr lang="en-GB" kern="0"/>
              <a:t>-</a:t>
            </a:r>
            <a:r>
              <a:rPr lang="en-GB" kern="0" err="1"/>
              <a:t>ovima</a:t>
            </a:r>
            <a:r>
              <a:rPr lang="en-GB" sz="1800">
                <a:effectLst/>
                <a:ea typeface="Yu Mincho" panose="02020400000000000000" pitchFamily="18" charset="-128"/>
                <a:cs typeface="Arial" panose="020B0604020202020204" pitchFamily="34"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lang="hr-HR" sz="2400" b="1">
                <a:effectLst/>
                <a:ea typeface="Yu Mincho" panose="02020400000000000000" pitchFamily="18" charset="-128"/>
                <a:cs typeface="Arial" panose="020B0604020202020204" pitchFamily="34" charset="0"/>
              </a:rPr>
              <a:t>20.000.000,00  EUR</a:t>
            </a:r>
            <a:endParaRPr kumimoji="0" lang="hr-HR" sz="2400" b="0" i="0" u="none" strike="noStrike" kern="0" cap="none" spc="0" normalizeH="0" baseline="0" noProof="0">
              <a:ln>
                <a:noFill/>
              </a:ln>
              <a:effectLst/>
              <a:uLnTx/>
              <a:uFillTx/>
            </a:endParaRPr>
          </a:p>
        </p:txBody>
      </p:sp>
      <p:sp>
        <p:nvSpPr>
          <p:cNvPr id="10" name="Arrow: Right 9">
            <a:extLst>
              <a:ext uri="{FF2B5EF4-FFF2-40B4-BE49-F238E27FC236}">
                <a16:creationId xmlns:a16="http://schemas.microsoft.com/office/drawing/2014/main" id="{97C674A5-E364-0314-03C6-39E5DD27B038}"/>
              </a:ext>
            </a:extLst>
          </p:cNvPr>
          <p:cNvSpPr/>
          <p:nvPr/>
        </p:nvSpPr>
        <p:spPr>
          <a:xfrm>
            <a:off x="1288035" y="1320695"/>
            <a:ext cx="4407258" cy="767687"/>
          </a:xfrm>
          <a:prstGeom prst="rightArrow">
            <a:avLst/>
          </a:prstGeom>
          <a:solidFill>
            <a:srgbClr val="4860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kern="0">
                <a:cs typeface="Times New Roman" panose="02020603050405020304" pitchFamily="18" charset="0"/>
              </a:rPr>
              <a:t>VRSTA POZIVA</a:t>
            </a:r>
            <a:endParaRPr lang="en-US" sz="2400"/>
          </a:p>
        </p:txBody>
      </p:sp>
      <p:sp>
        <p:nvSpPr>
          <p:cNvPr id="11" name="Rectangle 10">
            <a:extLst>
              <a:ext uri="{FF2B5EF4-FFF2-40B4-BE49-F238E27FC236}">
                <a16:creationId xmlns:a16="http://schemas.microsoft.com/office/drawing/2014/main" id="{8AB84547-3AEB-9108-D4D8-FA670329CD57}"/>
              </a:ext>
            </a:extLst>
          </p:cNvPr>
          <p:cNvSpPr/>
          <p:nvPr/>
        </p:nvSpPr>
        <p:spPr>
          <a:xfrm>
            <a:off x="6416151" y="1506818"/>
            <a:ext cx="4417084" cy="486882"/>
          </a:xfrm>
          <a:prstGeom prst="rect">
            <a:avLst/>
          </a:prstGeom>
          <a:solidFill>
            <a:srgbClr val="4860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err="1"/>
              <a:t>otvoreni</a:t>
            </a:r>
            <a:r>
              <a:rPr lang="en-US" sz="2400"/>
              <a:t> </a:t>
            </a:r>
            <a:r>
              <a:rPr lang="en-US" sz="2400" err="1"/>
              <a:t>postupak</a:t>
            </a:r>
            <a:endParaRPr lang="en-US" sz="2400"/>
          </a:p>
        </p:txBody>
      </p:sp>
      <p:sp>
        <p:nvSpPr>
          <p:cNvPr id="12" name="Arrow: Right 11">
            <a:extLst>
              <a:ext uri="{FF2B5EF4-FFF2-40B4-BE49-F238E27FC236}">
                <a16:creationId xmlns:a16="http://schemas.microsoft.com/office/drawing/2014/main" id="{D5D434F8-2622-DB23-9727-4B4E97A610F3}"/>
              </a:ext>
            </a:extLst>
          </p:cNvPr>
          <p:cNvSpPr/>
          <p:nvPr/>
        </p:nvSpPr>
        <p:spPr>
          <a:xfrm>
            <a:off x="1288035" y="2242802"/>
            <a:ext cx="4487816" cy="767687"/>
          </a:xfrm>
          <a:prstGeom prst="rightArrow">
            <a:avLst>
              <a:gd name="adj1" fmla="val 50000"/>
              <a:gd name="adj2" fmla="val 62834"/>
            </a:avLst>
          </a:prstGeom>
          <a:solidFill>
            <a:srgbClr val="4860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kern="0">
                <a:cs typeface="Times New Roman" panose="02020603050405020304" pitchFamily="18" charset="0"/>
              </a:rPr>
              <a:t>MODALITET POZIVA</a:t>
            </a:r>
          </a:p>
        </p:txBody>
      </p:sp>
      <p:sp>
        <p:nvSpPr>
          <p:cNvPr id="13" name="Rectangle 12">
            <a:extLst>
              <a:ext uri="{FF2B5EF4-FFF2-40B4-BE49-F238E27FC236}">
                <a16:creationId xmlns:a16="http://schemas.microsoft.com/office/drawing/2014/main" id="{25A3B7D3-F095-CCB3-12BA-B8295EEB3210}"/>
              </a:ext>
            </a:extLst>
          </p:cNvPr>
          <p:cNvSpPr/>
          <p:nvPr/>
        </p:nvSpPr>
        <p:spPr>
          <a:xfrm>
            <a:off x="6416151" y="2373420"/>
            <a:ext cx="4417085" cy="511103"/>
          </a:xfrm>
          <a:prstGeom prst="rect">
            <a:avLst/>
          </a:prstGeom>
          <a:solidFill>
            <a:srgbClr val="4860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trajni</a:t>
            </a:r>
          </a:p>
        </p:txBody>
      </p:sp>
      <p:sp>
        <p:nvSpPr>
          <p:cNvPr id="14" name="Rectangle: Rounded Corners 13">
            <a:extLst>
              <a:ext uri="{FF2B5EF4-FFF2-40B4-BE49-F238E27FC236}">
                <a16:creationId xmlns:a16="http://schemas.microsoft.com/office/drawing/2014/main" id="{3BF7EBD5-567F-924E-E9ED-154E02CAF7B7}"/>
              </a:ext>
            </a:extLst>
          </p:cNvPr>
          <p:cNvSpPr/>
          <p:nvPr/>
        </p:nvSpPr>
        <p:spPr>
          <a:xfrm>
            <a:off x="2469666" y="4349265"/>
            <a:ext cx="6893047" cy="923331"/>
          </a:xfrm>
          <a:prstGeom prst="roundRect">
            <a:avLst/>
          </a:prstGeom>
          <a:gradFill>
            <a:gsLst>
              <a:gs pos="0">
                <a:schemeClr val="accent2">
                  <a:lumMod val="5000"/>
                  <a:lumOff val="95000"/>
                </a:schemeClr>
              </a:gs>
              <a:gs pos="98000">
                <a:srgbClr val="BCCAAE"/>
              </a:gs>
            </a:gsLst>
            <a:lin ang="5400000" scaled="1"/>
          </a:gra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err="1">
                <a:solidFill>
                  <a:schemeClr val="tx1"/>
                </a:solidFill>
              </a:rPr>
              <a:t>Najniži</a:t>
            </a:r>
            <a:r>
              <a:rPr lang="en-US" sz="2000" b="1">
                <a:solidFill>
                  <a:schemeClr val="tx1"/>
                </a:solidFill>
              </a:rPr>
              <a:t> </a:t>
            </a:r>
            <a:r>
              <a:rPr lang="en-US" sz="2000" b="1" err="1">
                <a:solidFill>
                  <a:schemeClr val="tx1"/>
                </a:solidFill>
              </a:rPr>
              <a:t>iznos</a:t>
            </a:r>
            <a:r>
              <a:rPr lang="en-US" sz="2000" b="1">
                <a:solidFill>
                  <a:schemeClr val="tx1"/>
                </a:solidFill>
              </a:rPr>
              <a:t> </a:t>
            </a:r>
            <a:r>
              <a:rPr lang="en-US" sz="2000" b="1" err="1">
                <a:solidFill>
                  <a:schemeClr val="tx1"/>
                </a:solidFill>
              </a:rPr>
              <a:t>potpore</a:t>
            </a:r>
            <a:r>
              <a:rPr lang="en-US" sz="2000" b="1">
                <a:solidFill>
                  <a:schemeClr val="tx1"/>
                </a:solidFill>
              </a:rPr>
              <a:t>: 3.000,00 €</a:t>
            </a:r>
          </a:p>
          <a:p>
            <a:pPr algn="ctr"/>
            <a:r>
              <a:rPr lang="en-US" sz="2000" b="1" err="1">
                <a:solidFill>
                  <a:schemeClr val="tx1"/>
                </a:solidFill>
              </a:rPr>
              <a:t>Najviši</a:t>
            </a:r>
            <a:r>
              <a:rPr lang="en-US" sz="2000" b="1">
                <a:solidFill>
                  <a:schemeClr val="tx1"/>
                </a:solidFill>
              </a:rPr>
              <a:t> </a:t>
            </a:r>
            <a:r>
              <a:rPr lang="en-US" sz="2000" b="1" err="1">
                <a:solidFill>
                  <a:schemeClr val="tx1"/>
                </a:solidFill>
              </a:rPr>
              <a:t>iznos</a:t>
            </a:r>
            <a:r>
              <a:rPr lang="en-US" sz="2000" b="1">
                <a:solidFill>
                  <a:schemeClr val="tx1"/>
                </a:solidFill>
              </a:rPr>
              <a:t> </a:t>
            </a:r>
            <a:r>
              <a:rPr lang="en-US" sz="2000" b="1" err="1">
                <a:solidFill>
                  <a:schemeClr val="tx1"/>
                </a:solidFill>
              </a:rPr>
              <a:t>potpore</a:t>
            </a:r>
            <a:r>
              <a:rPr lang="en-US" sz="2000" b="1">
                <a:solidFill>
                  <a:schemeClr val="tx1"/>
                </a:solidFill>
              </a:rPr>
              <a:t>: 150.000,00 €</a:t>
            </a:r>
          </a:p>
        </p:txBody>
      </p:sp>
      <p:sp>
        <p:nvSpPr>
          <p:cNvPr id="15" name="Oval 14">
            <a:extLst>
              <a:ext uri="{FF2B5EF4-FFF2-40B4-BE49-F238E27FC236}">
                <a16:creationId xmlns:a16="http://schemas.microsoft.com/office/drawing/2014/main" id="{B1636B44-DD85-5051-C7CC-B3C827EA60BA}"/>
              </a:ext>
            </a:extLst>
          </p:cNvPr>
          <p:cNvSpPr/>
          <p:nvPr/>
        </p:nvSpPr>
        <p:spPr>
          <a:xfrm>
            <a:off x="3183959" y="5394676"/>
            <a:ext cx="5464463" cy="1315741"/>
          </a:xfrm>
          <a:prstGeom prst="ellipse">
            <a:avLst/>
          </a:prstGeom>
          <a:solidFill>
            <a:srgbClr val="4860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kern="100">
              <a:effectLst/>
              <a:latin typeface="Century Gothic" panose="020B0502020202020204" pitchFamily="34" charset="0"/>
              <a:ea typeface="Aptos" panose="020B0004020202020204" pitchFamily="34" charset="0"/>
              <a:cs typeface="Times New Roman" panose="02020603050405020304" pitchFamily="18" charset="0"/>
            </a:endParaRPr>
          </a:p>
          <a:p>
            <a:pPr algn="ctr"/>
            <a:r>
              <a:rPr lang="en-US" b="1"/>
              <a:t>Max. </a:t>
            </a:r>
            <a:r>
              <a:rPr lang="en-US" b="1" err="1"/>
              <a:t>intenzitet</a:t>
            </a:r>
            <a:r>
              <a:rPr lang="en-US" b="1"/>
              <a:t> </a:t>
            </a:r>
            <a:r>
              <a:rPr lang="en-US" b="1" err="1"/>
              <a:t>potpore</a:t>
            </a:r>
            <a:r>
              <a:rPr lang="en-US" b="1"/>
              <a:t> </a:t>
            </a:r>
          </a:p>
          <a:p>
            <a:pPr algn="ctr"/>
            <a:r>
              <a:rPr lang="en-US"/>
              <a:t>55 % (</a:t>
            </a:r>
            <a:r>
              <a:rPr lang="en-US" err="1"/>
              <a:t>srednja</a:t>
            </a:r>
            <a:r>
              <a:rPr lang="en-US"/>
              <a:t> </a:t>
            </a:r>
            <a:r>
              <a:rPr lang="en-US" err="1"/>
              <a:t>poduzeća</a:t>
            </a:r>
            <a:r>
              <a:rPr lang="en-US"/>
              <a:t>)</a:t>
            </a:r>
          </a:p>
          <a:p>
            <a:pPr algn="ctr"/>
            <a:r>
              <a:rPr lang="en-US" kern="100">
                <a:effectLst/>
                <a:ea typeface="Aptos" panose="020B0004020202020204" pitchFamily="34" charset="0"/>
                <a:cs typeface="Times New Roman" panose="02020603050405020304" pitchFamily="18" charset="0"/>
              </a:rPr>
              <a:t>75 </a:t>
            </a:r>
            <a:r>
              <a:rPr lang="en-US" kern="100">
                <a:ea typeface="Aptos" panose="020B0004020202020204" pitchFamily="34" charset="0"/>
                <a:cs typeface="Times New Roman" panose="02020603050405020304" pitchFamily="18" charset="0"/>
              </a:rPr>
              <a:t>% (</a:t>
            </a:r>
            <a:r>
              <a:rPr lang="en-US" kern="100" err="1">
                <a:ea typeface="Aptos" panose="020B0004020202020204" pitchFamily="34" charset="0"/>
                <a:cs typeface="Times New Roman" panose="02020603050405020304" pitchFamily="18" charset="0"/>
              </a:rPr>
              <a:t>mikro</a:t>
            </a:r>
            <a:r>
              <a:rPr lang="en-US" kern="100">
                <a:ea typeface="Aptos" panose="020B0004020202020204" pitchFamily="34" charset="0"/>
                <a:cs typeface="Times New Roman" panose="02020603050405020304" pitchFamily="18" charset="0"/>
              </a:rPr>
              <a:t> i mala </a:t>
            </a:r>
            <a:r>
              <a:rPr lang="en-US" kern="100" err="1">
                <a:ea typeface="Aptos" panose="020B0004020202020204" pitchFamily="34" charset="0"/>
                <a:cs typeface="Times New Roman" panose="02020603050405020304" pitchFamily="18" charset="0"/>
              </a:rPr>
              <a:t>poduzeća</a:t>
            </a:r>
            <a:r>
              <a:rPr lang="en-US" kern="100">
                <a:ea typeface="Aptos" panose="020B0004020202020204" pitchFamily="34" charset="0"/>
                <a:cs typeface="Times New Roman" panose="02020603050405020304" pitchFamily="18" charset="0"/>
              </a:rPr>
              <a:t>)</a:t>
            </a:r>
            <a:endParaRPr lang="en-GB" kern="100">
              <a:effectLst/>
              <a:ea typeface="Aptos" panose="020B0004020202020204" pitchFamily="34" charset="0"/>
              <a:cs typeface="Times New Roman" panose="02020603050405020304" pitchFamily="18" charset="0"/>
            </a:endParaRPr>
          </a:p>
          <a:p>
            <a:pPr algn="ctr"/>
            <a:endParaRPr lang="en-US" sz="2000" b="1">
              <a:latin typeface="Century Gothic" panose="020B0502020202020204" pitchFamily="34" charset="0"/>
            </a:endParaRPr>
          </a:p>
        </p:txBody>
      </p:sp>
      <p:cxnSp>
        <p:nvCxnSpPr>
          <p:cNvPr id="17" name="Straight Arrow Connector 16">
            <a:extLst>
              <a:ext uri="{FF2B5EF4-FFF2-40B4-BE49-F238E27FC236}">
                <a16:creationId xmlns:a16="http://schemas.microsoft.com/office/drawing/2014/main" id="{44CC7073-08A7-7823-86DD-86ECD4AFB134}"/>
              </a:ext>
            </a:extLst>
          </p:cNvPr>
          <p:cNvCxnSpPr>
            <a:cxnSpLocks/>
            <a:stCxn id="7" idx="2"/>
          </p:cNvCxnSpPr>
          <p:nvPr/>
        </p:nvCxnSpPr>
        <p:spPr>
          <a:xfrm>
            <a:off x="5916191" y="4040660"/>
            <a:ext cx="0" cy="257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9ED6A3-4175-BBF7-5385-7D2F096AA65E}"/>
              </a:ext>
            </a:extLst>
          </p:cNvPr>
          <p:cNvCxnSpPr>
            <a:cxnSpLocks/>
          </p:cNvCxnSpPr>
          <p:nvPr/>
        </p:nvCxnSpPr>
        <p:spPr>
          <a:xfrm>
            <a:off x="5916191" y="4499263"/>
            <a:ext cx="0" cy="295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C77ACACB-1119-10B4-1442-7303017B5555}"/>
              </a:ext>
            </a:extLst>
          </p:cNvPr>
          <p:cNvSpPr>
            <a:spLocks noGrp="1"/>
          </p:cNvSpPr>
          <p:nvPr>
            <p:ph type="sldNum" sz="quarter" idx="12"/>
          </p:nvPr>
        </p:nvSpPr>
        <p:spPr>
          <a:xfrm>
            <a:off x="10351362" y="6356350"/>
            <a:ext cx="1002437" cy="365125"/>
          </a:xfrm>
        </p:spPr>
        <p:txBody>
          <a:bodyPr>
            <a:normAutofit/>
          </a:bodyPr>
          <a:lstStyle/>
          <a:p>
            <a:pPr>
              <a:spcAft>
                <a:spcPts val="600"/>
              </a:spcAft>
            </a:pPr>
            <a:fld id="{87E7843D-FF13-4365-9478-9625B70A2705}" type="slidenum">
              <a:rPr lang="en-US">
                <a:solidFill>
                  <a:schemeClr val="tx1">
                    <a:lumMod val="50000"/>
                    <a:lumOff val="50000"/>
                  </a:schemeClr>
                </a:solidFill>
              </a:rPr>
              <a:pPr>
                <a:spcAft>
                  <a:spcPts val="600"/>
                </a:spcAft>
              </a:pPr>
              <a:t>6</a:t>
            </a:fld>
            <a:endParaRPr lang="en-US">
              <a:solidFill>
                <a:schemeClr val="tx1">
                  <a:lumMod val="50000"/>
                  <a:lumOff val="50000"/>
                </a:schemeClr>
              </a:solidFill>
            </a:endParaRPr>
          </a:p>
        </p:txBody>
      </p:sp>
    </p:spTree>
    <p:extLst>
      <p:ext uri="{BB962C8B-B14F-4D97-AF65-F5344CB8AC3E}">
        <p14:creationId xmlns:p14="http://schemas.microsoft.com/office/powerpoint/2010/main" val="375957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E815-CDFF-6DA3-E5EA-22302D800109}"/>
              </a:ext>
            </a:extLst>
          </p:cNvPr>
          <p:cNvSpPr>
            <a:spLocks noGrp="1"/>
          </p:cNvSpPr>
          <p:nvPr>
            <p:ph type="title"/>
          </p:nvPr>
        </p:nvSpPr>
        <p:spPr>
          <a:xfrm>
            <a:off x="259079" y="-2255520"/>
            <a:ext cx="9404723" cy="1400530"/>
          </a:xfrm>
        </p:spPr>
        <p:txBody>
          <a:bodyPr>
            <a:normAutofit/>
          </a:bodyPr>
          <a:lstStyle/>
          <a:p>
            <a:r>
              <a:rPr lang="en-US" sz="3200" err="1">
                <a:solidFill>
                  <a:srgbClr val="002060"/>
                </a:solidFill>
              </a:rPr>
              <a:t>Pokazatelji</a:t>
            </a:r>
            <a:endParaRPr lang="en-US" sz="3200">
              <a:solidFill>
                <a:srgbClr val="002060"/>
              </a:solidFill>
            </a:endParaRPr>
          </a:p>
        </p:txBody>
      </p:sp>
      <p:graphicFrame>
        <p:nvGraphicFramePr>
          <p:cNvPr id="5" name="Content Placeholder 2">
            <a:extLst>
              <a:ext uri="{FF2B5EF4-FFF2-40B4-BE49-F238E27FC236}">
                <a16:creationId xmlns:a16="http://schemas.microsoft.com/office/drawing/2014/main" id="{659FE06A-F465-7631-0957-B3764427B990}"/>
              </a:ext>
            </a:extLst>
          </p:cNvPr>
          <p:cNvGraphicFramePr>
            <a:graphicFrameLocks noGrp="1"/>
          </p:cNvGraphicFramePr>
          <p:nvPr>
            <p:ph idx="1"/>
            <p:extLst>
              <p:ext uri="{D42A27DB-BD31-4B8C-83A1-F6EECF244321}">
                <p14:modId xmlns:p14="http://schemas.microsoft.com/office/powerpoint/2010/main" val="1725841542"/>
              </p:ext>
            </p:extLst>
          </p:nvPr>
        </p:nvGraphicFramePr>
        <p:xfrm>
          <a:off x="975361" y="1076960"/>
          <a:ext cx="10378439" cy="5496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ea typeface="MS PGothic" pitchFamily="34" charset="-128"/>
              </a:rPr>
              <a:t>Pokazatelji</a:t>
            </a:r>
          </a:p>
        </p:txBody>
      </p:sp>
    </p:spTree>
    <p:extLst>
      <p:ext uri="{BB962C8B-B14F-4D97-AF65-F5344CB8AC3E}">
        <p14:creationId xmlns:p14="http://schemas.microsoft.com/office/powerpoint/2010/main" val="210979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br>
              <a:rPr lang="hr-HR" sz="2400" b="1">
                <a:ea typeface="MS PGothic" pitchFamily="34" charset="-128"/>
              </a:rPr>
            </a:br>
            <a:r>
              <a:rPr lang="it-IT" sz="2400" b="1">
                <a:ea typeface="MS PGothic" pitchFamily="34" charset="-128"/>
              </a:rPr>
              <a:t>Prihvatljivi prijavitelji</a:t>
            </a:r>
            <a:br>
              <a:rPr lang="en-GB" sz="2400" b="1">
                <a:ea typeface="MS PGothic" pitchFamily="34" charset="-128"/>
              </a:rPr>
            </a:br>
            <a:endParaRPr lang="hr-HR" sz="2400" b="1">
              <a:ea typeface="MS PGothic" pitchFamily="34" charset="-128"/>
            </a:endParaRPr>
          </a:p>
        </p:txBody>
      </p:sp>
      <p:sp>
        <p:nvSpPr>
          <p:cNvPr id="3" name="Content Placeholder 2">
            <a:extLst>
              <a:ext uri="{FF2B5EF4-FFF2-40B4-BE49-F238E27FC236}">
                <a16:creationId xmlns:a16="http://schemas.microsoft.com/office/drawing/2014/main" id="{EDF840ED-F046-0D8D-4656-A56C75B8346B}"/>
              </a:ext>
            </a:extLst>
          </p:cNvPr>
          <p:cNvSpPr>
            <a:spLocks noGrp="1"/>
          </p:cNvSpPr>
          <p:nvPr>
            <p:ph idx="1"/>
          </p:nvPr>
        </p:nvSpPr>
        <p:spPr>
          <a:xfrm>
            <a:off x="838199" y="1613304"/>
            <a:ext cx="10515601" cy="2267301"/>
          </a:xfrm>
        </p:spPr>
        <p:txBody>
          <a:bodyPr>
            <a:normAutofit/>
          </a:bodyPr>
          <a:lstStyle/>
          <a:p>
            <a:pPr marL="342900" marR="0" lvl="1" indent="-342900" defTabSz="457200" eaLnBrk="0" fontAlgn="base" latinLnBrk="0" hangingPunct="0">
              <a:spcBef>
                <a:spcPct val="0"/>
              </a:spcBef>
              <a:spcAft>
                <a:spcPct val="0"/>
              </a:spcAft>
              <a:buClr>
                <a:srgbClr val="17177D"/>
              </a:buClr>
              <a:buSzTx/>
              <a:buFont typeface="Wingdings" panose="05000000000000000000" pitchFamily="2" charset="2"/>
              <a:buChar char="§"/>
              <a:tabLst/>
              <a:defRPr/>
            </a:pPr>
            <a:r>
              <a:rPr kumimoji="0" lang="hr-HR" altLang="sr-Latn-RS" sz="2000" i="0" u="none" strike="noStrike" kern="0" cap="none" spc="0" normalizeH="0" baseline="0" noProof="0">
                <a:ln>
                  <a:noFill/>
                </a:ln>
                <a:effectLst/>
                <a:uLnTx/>
                <a:uFillTx/>
                <a:latin typeface="+mn-lt"/>
                <a:cs typeface="Times New Roman" panose="02020603050405020304" pitchFamily="18" charset="0"/>
              </a:rPr>
              <a:t>pravna ili fizička </a:t>
            </a:r>
            <a:r>
              <a:rPr kumimoji="0" lang="hr-HR"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osoba koja je mikro, mal</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i</a:t>
            </a:r>
            <a:r>
              <a:rPr kumimoji="0" lang="hr-HR"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ili srednj</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i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poduzetnik</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sukladno</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definiciji</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veličine</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poduzeća</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utvrđenoj</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u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Prilogu</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I.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Definicija</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malih</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i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srednjih</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poduzeća</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Uredbe</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GBER </a:t>
            </a:r>
          </a:p>
          <a:p>
            <a:pPr marL="0" marR="0" lvl="1" indent="0" defTabSz="457200" eaLnBrk="0" fontAlgn="base" latinLnBrk="0" hangingPunct="0">
              <a:spcBef>
                <a:spcPct val="0"/>
              </a:spcBef>
              <a:spcAft>
                <a:spcPct val="0"/>
              </a:spcAft>
              <a:buClr>
                <a:srgbClr val="17177D"/>
              </a:buClr>
              <a:buSzTx/>
              <a:buNone/>
              <a:tabLst/>
              <a:defRPr/>
            </a:pPr>
            <a:endParaRPr lang="en-GB" altLang="sr-Latn-RS" sz="2000" kern="0">
              <a:solidFill>
                <a:schemeClr val="tx1">
                  <a:lumMod val="85000"/>
                  <a:lumOff val="15000"/>
                </a:schemeClr>
              </a:solidFill>
              <a:latin typeface="+mn-lt"/>
              <a:cs typeface="Times New Roman" panose="02020603050405020304" pitchFamily="18" charset="0"/>
            </a:endParaRPr>
          </a:p>
          <a:p>
            <a:pPr marL="342900" marR="0" lvl="1" indent="-342900" defTabSz="457200" eaLnBrk="0" fontAlgn="base" latinLnBrk="0" hangingPunct="0">
              <a:spcBef>
                <a:spcPct val="0"/>
              </a:spcBef>
              <a:spcAft>
                <a:spcPct val="0"/>
              </a:spcAft>
              <a:buClr>
                <a:srgbClr val="17177D"/>
              </a:buClr>
              <a:buSzTx/>
              <a:buFont typeface="Wingdings" panose="05000000000000000000" pitchFamily="2" charset="2"/>
              <a:buChar char="§"/>
              <a:tabLst/>
              <a:defRPr/>
            </a:pP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ne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smije</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biti</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udruga</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ili</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dobrotvorna</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organizacija</a:t>
            </a:r>
            <a:endPar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endParaRPr>
          </a:p>
          <a:p>
            <a:pPr marL="0" marR="0" lvl="1" indent="0" defTabSz="457200" eaLnBrk="0" fontAlgn="base" latinLnBrk="0" hangingPunct="0">
              <a:spcBef>
                <a:spcPct val="0"/>
              </a:spcBef>
              <a:spcAft>
                <a:spcPct val="0"/>
              </a:spcAft>
              <a:buClr>
                <a:srgbClr val="17177D"/>
              </a:buClr>
              <a:buSzTx/>
              <a:buNone/>
              <a:tabLst/>
              <a:defRPr/>
            </a:pPr>
            <a:endParaRPr lang="en-GB" altLang="sr-Latn-RS" sz="2000" kern="0">
              <a:solidFill>
                <a:schemeClr val="tx1">
                  <a:lumMod val="85000"/>
                  <a:lumOff val="15000"/>
                </a:schemeClr>
              </a:solidFill>
              <a:latin typeface="+mn-lt"/>
              <a:cs typeface="Times New Roman" panose="02020603050405020304" pitchFamily="18" charset="0"/>
            </a:endParaRPr>
          </a:p>
          <a:p>
            <a:pPr marL="342900" marR="0" lvl="1" indent="-342900" defTabSz="457200" eaLnBrk="0" fontAlgn="base" latinLnBrk="0" hangingPunct="0">
              <a:spcBef>
                <a:spcPct val="0"/>
              </a:spcBef>
              <a:spcAft>
                <a:spcPct val="0"/>
              </a:spcAft>
              <a:buClr>
                <a:srgbClr val="17177D"/>
              </a:buClr>
              <a:buSzTx/>
              <a:buFont typeface="Wingdings" panose="05000000000000000000" pitchFamily="2" charset="2"/>
              <a:buChar char="§"/>
              <a:tabLst/>
              <a:defRPr/>
            </a:pP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mora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imati</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barem</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jednog</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1">
                    <a:lumMod val="85000"/>
                    <a:lumOff val="15000"/>
                  </a:schemeClr>
                </a:solidFill>
                <a:effectLst/>
                <a:uLnTx/>
                <a:uFillTx/>
                <a:latin typeface="+mn-lt"/>
                <a:cs typeface="Times New Roman" panose="02020603050405020304" pitchFamily="18" charset="0"/>
              </a:rPr>
              <a:t>zaposlenog</a:t>
            </a:r>
            <a:r>
              <a:rPr kumimoji="0" lang="en-GB" altLang="sr-Latn-RS" sz="2000" i="0" u="none" strike="noStrike" kern="0" cap="none" spc="0" normalizeH="0" baseline="0" noProof="0">
                <a:ln>
                  <a:noFill/>
                </a:ln>
                <a:solidFill>
                  <a:schemeClr val="tx1">
                    <a:lumMod val="85000"/>
                    <a:lumOff val="15000"/>
                  </a:schemeClr>
                </a:solidFill>
                <a:effectLst/>
                <a:uLnTx/>
                <a:uFillTx/>
                <a:latin typeface="+mn-lt"/>
                <a:cs typeface="Times New Roman" panose="02020603050405020304" pitchFamily="18" charset="0"/>
              </a:rPr>
              <a:t> </a:t>
            </a:r>
            <a:r>
              <a:rPr lang="hr-HR" sz="1800">
                <a:solidFill>
                  <a:schemeClr val="tx1">
                    <a:lumMod val="85000"/>
                    <a:lumOff val="15000"/>
                  </a:schemeClr>
                </a:solidFill>
                <a:effectLst/>
                <a:latin typeface="Aptos" panose="020B0004020202020204" pitchFamily="34" charset="0"/>
                <a:ea typeface="MS Mincho" panose="02020609040205080304" pitchFamily="49" charset="-128"/>
                <a:cs typeface="Arial" panose="020B0604020202020204" pitchFamily="34" charset="0"/>
              </a:rPr>
              <a:t>na temelju sati rada u godini za koju prijavitelj ima zadnje dostupne službene podatke prije podnošenja projektnog prijedloga</a:t>
            </a:r>
            <a:endParaRPr lang="en-US" sz="2000">
              <a:solidFill>
                <a:schemeClr val="tx1">
                  <a:lumMod val="85000"/>
                  <a:lumOff val="15000"/>
                </a:schemeClr>
              </a:solidFill>
            </a:endParaRPr>
          </a:p>
        </p:txBody>
      </p:sp>
      <p:pic>
        <p:nvPicPr>
          <p:cNvPr id="8" name="Picture 7">
            <a:extLst>
              <a:ext uri="{FF2B5EF4-FFF2-40B4-BE49-F238E27FC236}">
                <a16:creationId xmlns:a16="http://schemas.microsoft.com/office/drawing/2014/main" id="{7BB7E976-24A1-E3D9-F14E-2AC70A72B22B}"/>
              </a:ext>
            </a:extLst>
          </p:cNvPr>
          <p:cNvPicPr>
            <a:picLocks noChangeAspect="1"/>
          </p:cNvPicPr>
          <p:nvPr/>
        </p:nvPicPr>
        <p:blipFill>
          <a:blip r:embed="rId3"/>
          <a:stretch>
            <a:fillRect/>
          </a:stretch>
        </p:blipFill>
        <p:spPr>
          <a:xfrm>
            <a:off x="1235006" y="3880605"/>
            <a:ext cx="9721986" cy="2098164"/>
          </a:xfrm>
          <a:prstGeom prst="rect">
            <a:avLst/>
          </a:prstGeom>
          <a:effectLst/>
        </p:spPr>
      </p:pic>
    </p:spTree>
    <p:extLst>
      <p:ext uri="{BB962C8B-B14F-4D97-AF65-F5344CB8AC3E}">
        <p14:creationId xmlns:p14="http://schemas.microsoft.com/office/powerpoint/2010/main" val="389970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w="1270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br>
              <a:rPr lang="hr-HR" sz="2400" b="1">
                <a:ea typeface="MS PGothic" pitchFamily="34" charset="-128"/>
              </a:rPr>
            </a:br>
            <a:r>
              <a:rPr lang="it-IT" sz="2400" b="1">
                <a:ea typeface="MS PGothic" pitchFamily="34" charset="-128"/>
              </a:rPr>
              <a:t>Prihvatljivi prijavitelji</a:t>
            </a:r>
            <a:br>
              <a:rPr lang="en-GB" sz="2400" b="1">
                <a:ea typeface="MS PGothic" pitchFamily="34" charset="-128"/>
              </a:rPr>
            </a:br>
            <a:endParaRPr lang="hr-HR" sz="2400" b="1">
              <a:ea typeface="MS PGothic" pitchFamily="34" charset="-128"/>
            </a:endParaRPr>
          </a:p>
        </p:txBody>
      </p:sp>
      <p:sp>
        <p:nvSpPr>
          <p:cNvPr id="3" name="Content Placeholder 2">
            <a:extLst>
              <a:ext uri="{FF2B5EF4-FFF2-40B4-BE49-F238E27FC236}">
                <a16:creationId xmlns:a16="http://schemas.microsoft.com/office/drawing/2014/main" id="{EDF840ED-F046-0D8D-4656-A56C75B8346B}"/>
              </a:ext>
            </a:extLst>
          </p:cNvPr>
          <p:cNvSpPr>
            <a:spLocks noGrp="1"/>
          </p:cNvSpPr>
          <p:nvPr>
            <p:ph idx="1"/>
          </p:nvPr>
        </p:nvSpPr>
        <p:spPr>
          <a:xfrm>
            <a:off x="838199" y="1613304"/>
            <a:ext cx="10515601" cy="2267301"/>
          </a:xfrm>
        </p:spPr>
        <p:txBody>
          <a:bodyPr>
            <a:noAutofit/>
          </a:bodyPr>
          <a:lstStyle/>
          <a:p>
            <a:pPr marL="342900" lvl="1" indent="-342900" defTabSz="457200" eaLnBrk="0" fontAlgn="base" hangingPunct="0">
              <a:spcBef>
                <a:spcPct val="0"/>
              </a:spcBef>
              <a:spcAft>
                <a:spcPct val="0"/>
              </a:spcAft>
              <a:buClr>
                <a:srgbClr val="17177D"/>
              </a:buClr>
              <a:buFont typeface="Wingdings" panose="05000000000000000000" pitchFamily="2" charset="2"/>
              <a:buChar char="§"/>
              <a:defRPr/>
            </a:pPr>
            <a:endParaRPr lang="hr-HR" altLang="sr-Latn-RS" sz="2000" kern="0">
              <a:cs typeface="Times New Roman" panose="02020603050405020304" pitchFamily="18" charset="0"/>
            </a:endParaRPr>
          </a:p>
          <a:p>
            <a:pPr marL="342900" lvl="1" indent="-342900" defTabSz="457200" eaLnBrk="0" fontAlgn="base" hangingPunct="0">
              <a:spcBef>
                <a:spcPct val="0"/>
              </a:spcBef>
              <a:spcAft>
                <a:spcPct val="0"/>
              </a:spcAft>
              <a:buClr>
                <a:srgbClr val="17177D"/>
              </a:buClr>
              <a:buFont typeface="Wingdings" panose="05000000000000000000" pitchFamily="2" charset="2"/>
              <a:buChar char="§"/>
              <a:defRPr/>
            </a:pPr>
            <a:r>
              <a:rPr lang="en-US" altLang="sr-Latn-RS" sz="2000" kern="0">
                <a:solidFill>
                  <a:schemeClr val="tx1">
                    <a:lumMod val="85000"/>
                    <a:lumOff val="15000"/>
                  </a:schemeClr>
                </a:solidFill>
                <a:cs typeface="Times New Roman" panose="02020603050405020304" pitchFamily="18" charset="0"/>
              </a:rPr>
              <a:t>i</a:t>
            </a:r>
            <a:r>
              <a:rPr lang="hr-HR" altLang="sr-Latn-RS" sz="2000" kern="0">
                <a:solidFill>
                  <a:schemeClr val="tx1">
                    <a:lumMod val="85000"/>
                    <a:lumOff val="15000"/>
                  </a:schemeClr>
                </a:solidFill>
                <a:cs typeface="Times New Roman" panose="02020603050405020304" pitchFamily="18" charset="0"/>
              </a:rPr>
              <a:t>ma poslovni </a:t>
            </a:r>
            <a:r>
              <a:rPr lang="hr-HR" altLang="sr-Latn-RS" sz="2000" kern="0" err="1">
                <a:solidFill>
                  <a:schemeClr val="tx1">
                    <a:lumMod val="85000"/>
                    <a:lumOff val="15000"/>
                  </a:schemeClr>
                </a:solidFill>
                <a:cs typeface="Times New Roman" panose="02020603050405020304" pitchFamily="18" charset="0"/>
              </a:rPr>
              <a:t>nastan</a:t>
            </a:r>
            <a:r>
              <a:rPr lang="hr-HR" altLang="sr-Latn-RS" sz="2000" kern="0">
                <a:solidFill>
                  <a:schemeClr val="tx1">
                    <a:lumMod val="85000"/>
                    <a:lumOff val="15000"/>
                  </a:schemeClr>
                </a:solidFill>
                <a:cs typeface="Times New Roman" panose="02020603050405020304" pitchFamily="18" charset="0"/>
              </a:rPr>
              <a:t> (registrirana poslovna jedinica ili podružnica) u RH  najkasnije do trenutka plaćanja potpore</a:t>
            </a:r>
            <a:endParaRPr lang="en-US" altLang="sr-Latn-RS" sz="2000" kern="0">
              <a:solidFill>
                <a:schemeClr val="tx1">
                  <a:lumMod val="85000"/>
                  <a:lumOff val="15000"/>
                </a:schemeClr>
              </a:solidFill>
              <a:cs typeface="Times New Roman" panose="02020603050405020304" pitchFamily="18" charset="0"/>
            </a:endParaRPr>
          </a:p>
          <a:p>
            <a:pPr marL="0" lvl="1" indent="0" defTabSz="457200" eaLnBrk="0" fontAlgn="base" hangingPunct="0">
              <a:spcBef>
                <a:spcPct val="0"/>
              </a:spcBef>
              <a:spcAft>
                <a:spcPct val="0"/>
              </a:spcAft>
              <a:buClr>
                <a:srgbClr val="17177D"/>
              </a:buClr>
              <a:buNone/>
              <a:defRPr/>
            </a:pPr>
            <a:endParaRPr lang="hr-HR" altLang="sr-Latn-RS" sz="2000" kern="0">
              <a:solidFill>
                <a:schemeClr val="tx1">
                  <a:lumMod val="85000"/>
                  <a:lumOff val="15000"/>
                </a:schemeClr>
              </a:solidFill>
              <a:cs typeface="Times New Roman" panose="02020603050405020304" pitchFamily="18" charset="0"/>
            </a:endParaRPr>
          </a:p>
          <a:p>
            <a:pPr marL="342900" lvl="1" indent="-342900" defTabSz="457200" eaLnBrk="0" fontAlgn="base" hangingPunct="0">
              <a:spcBef>
                <a:spcPct val="0"/>
              </a:spcBef>
              <a:spcAft>
                <a:spcPct val="0"/>
              </a:spcAft>
              <a:buClr>
                <a:srgbClr val="17177D"/>
              </a:buClr>
              <a:buFont typeface="Wingdings" panose="05000000000000000000" pitchFamily="2" charset="2"/>
              <a:buChar char="§"/>
              <a:defRPr/>
            </a:pPr>
            <a:r>
              <a:rPr lang="en-US" sz="2000" kern="0">
                <a:solidFill>
                  <a:schemeClr val="tx1">
                    <a:lumMod val="85000"/>
                    <a:lumOff val="15000"/>
                  </a:schemeClr>
                </a:solidFill>
                <a:cs typeface="Times New Roman" panose="02020603050405020304" pitchFamily="18" charset="0"/>
              </a:rPr>
              <a:t>r</a:t>
            </a:r>
            <a:r>
              <a:rPr lang="hr-HR" sz="2000" kern="0" err="1">
                <a:solidFill>
                  <a:schemeClr val="tx1">
                    <a:lumMod val="85000"/>
                    <a:lumOff val="15000"/>
                  </a:schemeClr>
                </a:solidFill>
                <a:cs typeface="Times New Roman" panose="02020603050405020304" pitchFamily="18" charset="0"/>
              </a:rPr>
              <a:t>egistriran</a:t>
            </a:r>
            <a:r>
              <a:rPr lang="hr-HR" sz="2000" kern="0">
                <a:solidFill>
                  <a:schemeClr val="tx1">
                    <a:lumMod val="85000"/>
                    <a:lumOff val="15000"/>
                  </a:schemeClr>
                </a:solidFill>
                <a:cs typeface="Times New Roman" panose="02020603050405020304" pitchFamily="18" charset="0"/>
              </a:rPr>
              <a:t> </a:t>
            </a:r>
            <a:r>
              <a:rPr lang="en-US" sz="2000" kern="0">
                <a:solidFill>
                  <a:schemeClr val="tx1">
                    <a:lumMod val="85000"/>
                    <a:lumOff val="15000"/>
                  </a:schemeClr>
                </a:solidFill>
                <a:cs typeface="Times New Roman" panose="02020603050405020304" pitchFamily="18" charset="0"/>
              </a:rPr>
              <a:t>je </a:t>
            </a:r>
            <a:r>
              <a:rPr lang="hr-HR" sz="2000" kern="0">
                <a:solidFill>
                  <a:schemeClr val="tx1">
                    <a:lumMod val="85000"/>
                    <a:lumOff val="15000"/>
                  </a:schemeClr>
                </a:solidFill>
                <a:cs typeface="Times New Roman" panose="02020603050405020304" pitchFamily="18" charset="0"/>
              </a:rPr>
              <a:t>za obavljanje gospodarske djelatnosti najmanje godinu dana (12 mjeseci) prije predaje projektnog prijedloga</a:t>
            </a:r>
            <a:endParaRPr lang="en-US" sz="2000" kern="0">
              <a:solidFill>
                <a:schemeClr val="tx1">
                  <a:lumMod val="85000"/>
                  <a:lumOff val="15000"/>
                </a:schemeClr>
              </a:solidFill>
              <a:cs typeface="Times New Roman" panose="02020603050405020304" pitchFamily="18" charset="0"/>
            </a:endParaRPr>
          </a:p>
          <a:p>
            <a:pPr marL="0" lvl="1" indent="0" defTabSz="457200" eaLnBrk="0" fontAlgn="base" hangingPunct="0">
              <a:spcBef>
                <a:spcPct val="0"/>
              </a:spcBef>
              <a:spcAft>
                <a:spcPct val="0"/>
              </a:spcAft>
              <a:buClr>
                <a:srgbClr val="17177D"/>
              </a:buClr>
              <a:buNone/>
              <a:defRPr/>
            </a:pPr>
            <a:endParaRPr lang="en-US" sz="1800" kern="0">
              <a:solidFill>
                <a:schemeClr val="tx1">
                  <a:lumMod val="85000"/>
                  <a:lumOff val="15000"/>
                </a:schemeClr>
              </a:solidFill>
              <a:latin typeface="Aptos" panose="020B0004020202020204" pitchFamily="34" charset="0"/>
              <a:cs typeface="Arial" panose="020B0604020202020204" pitchFamily="34" charset="0"/>
            </a:endParaRPr>
          </a:p>
          <a:p>
            <a:pPr marL="342900" lvl="1" indent="-342900" defTabSz="457200" eaLnBrk="0" fontAlgn="base" hangingPunct="0">
              <a:spcBef>
                <a:spcPct val="0"/>
              </a:spcBef>
              <a:spcAft>
                <a:spcPct val="0"/>
              </a:spcAft>
              <a:buClr>
                <a:srgbClr val="17177D"/>
              </a:buClr>
              <a:buFont typeface="Wingdings" panose="05000000000000000000" pitchFamily="2" charset="2"/>
              <a:buChar char="§"/>
              <a:defRPr/>
            </a:pPr>
            <a:r>
              <a:rPr lang="hr-HR" altLang="sr-Latn-RS" sz="2000" kern="0">
                <a:solidFill>
                  <a:schemeClr val="tx1">
                    <a:lumMod val="85000"/>
                    <a:lumOff val="15000"/>
                  </a:schemeClr>
                </a:solidFill>
                <a:cs typeface="Times New Roman" panose="02020603050405020304" pitchFamily="18" charset="0"/>
              </a:rPr>
              <a:t>registriran </a:t>
            </a:r>
            <a:r>
              <a:rPr lang="en-US" altLang="sr-Latn-RS" sz="2000" kern="0">
                <a:solidFill>
                  <a:schemeClr val="tx1">
                    <a:lumMod val="85000"/>
                    <a:lumOff val="15000"/>
                  </a:schemeClr>
                </a:solidFill>
                <a:cs typeface="Times New Roman" panose="02020603050405020304" pitchFamily="18" charset="0"/>
              </a:rPr>
              <a:t>je </a:t>
            </a:r>
            <a:r>
              <a:rPr lang="hr-HR" altLang="sr-Latn-RS" sz="2000" kern="0">
                <a:solidFill>
                  <a:schemeClr val="tx1">
                    <a:lumMod val="85000"/>
                    <a:lumOff val="15000"/>
                  </a:schemeClr>
                </a:solidFill>
                <a:cs typeface="Times New Roman" panose="02020603050405020304" pitchFamily="18" charset="0"/>
              </a:rPr>
              <a:t>za obavljanje prihvatljive djelatnosti u kojima se provode projektne aktivnosti</a:t>
            </a:r>
            <a:r>
              <a:rPr lang="en-US" altLang="sr-Latn-RS" sz="2000" kern="0">
                <a:solidFill>
                  <a:schemeClr val="tx1">
                    <a:lumMod val="85000"/>
                    <a:lumOff val="15000"/>
                  </a:schemeClr>
                </a:solidFill>
                <a:cs typeface="Times New Roman" panose="02020603050405020304" pitchFamily="18" charset="0"/>
              </a:rPr>
              <a:t> </a:t>
            </a:r>
            <a:r>
              <a:rPr lang="pl-PL" altLang="sr-Latn-RS" sz="2000" kern="0">
                <a:solidFill>
                  <a:schemeClr val="tx1">
                    <a:lumMod val="85000"/>
                    <a:lumOff val="15000"/>
                  </a:schemeClr>
                </a:solidFill>
                <a:cs typeface="Times New Roman" panose="02020603050405020304" pitchFamily="18" charset="0"/>
              </a:rPr>
              <a:t>u trenutku podnošenja projektnog prijedloga </a:t>
            </a:r>
            <a:endParaRPr lang="en-US" altLang="sr-Latn-RS" sz="2000" kern="0">
              <a:solidFill>
                <a:schemeClr val="tx1">
                  <a:lumMod val="85000"/>
                  <a:lumOff val="15000"/>
                </a:schemeClr>
              </a:solidFill>
              <a:cs typeface="Times New Roman" panose="02020603050405020304" pitchFamily="18" charset="0"/>
            </a:endParaRPr>
          </a:p>
          <a:p>
            <a:pPr marL="0" lvl="1" indent="0" defTabSz="457200" eaLnBrk="0" fontAlgn="base" hangingPunct="0">
              <a:spcBef>
                <a:spcPct val="0"/>
              </a:spcBef>
              <a:spcAft>
                <a:spcPct val="0"/>
              </a:spcAft>
              <a:buClr>
                <a:srgbClr val="17177D"/>
              </a:buClr>
              <a:buNone/>
              <a:defRPr/>
            </a:pPr>
            <a:endParaRPr lang="hr-HR" altLang="sr-Latn-RS" sz="2000" kern="0">
              <a:solidFill>
                <a:schemeClr val="tx1">
                  <a:lumMod val="85000"/>
                  <a:lumOff val="15000"/>
                </a:schemeClr>
              </a:solidFill>
              <a:cs typeface="Times New Roman" panose="02020603050405020304" pitchFamily="18" charset="0"/>
            </a:endParaRPr>
          </a:p>
          <a:p>
            <a:pPr marL="342900" lvl="1" indent="-342900" defTabSz="457200" eaLnBrk="0" fontAlgn="base" hangingPunct="0">
              <a:spcBef>
                <a:spcPct val="0"/>
              </a:spcBef>
              <a:spcAft>
                <a:spcPct val="0"/>
              </a:spcAft>
              <a:buClr>
                <a:srgbClr val="17177D"/>
              </a:buClr>
              <a:buFont typeface="Wingdings" panose="05000000000000000000" pitchFamily="2" charset="2"/>
              <a:buChar char="§"/>
              <a:defRPr/>
            </a:pPr>
            <a:r>
              <a:rPr lang="en-US" altLang="sr-Latn-RS" sz="2000" kern="0">
                <a:solidFill>
                  <a:schemeClr val="tx1">
                    <a:lumMod val="85000"/>
                    <a:lumOff val="15000"/>
                  </a:schemeClr>
                </a:solidFill>
                <a:cs typeface="Times New Roman" panose="02020603050405020304" pitchFamily="18" charset="0"/>
              </a:rPr>
              <a:t>d</a:t>
            </a:r>
            <a:r>
              <a:rPr lang="hr-HR" altLang="sr-Latn-RS" sz="2000" kern="0" err="1">
                <a:solidFill>
                  <a:schemeClr val="tx1">
                    <a:lumMod val="85000"/>
                    <a:lumOff val="15000"/>
                  </a:schemeClr>
                </a:solidFill>
                <a:cs typeface="Times New Roman" panose="02020603050405020304" pitchFamily="18" charset="0"/>
              </a:rPr>
              <a:t>okazao</a:t>
            </a:r>
            <a:r>
              <a:rPr lang="hr-HR" altLang="sr-Latn-RS" sz="2000" kern="0">
                <a:solidFill>
                  <a:schemeClr val="tx1">
                    <a:lumMod val="85000"/>
                    <a:lumOff val="15000"/>
                  </a:schemeClr>
                </a:solidFill>
                <a:cs typeface="Times New Roman" panose="02020603050405020304" pitchFamily="18" charset="0"/>
              </a:rPr>
              <a:t> je da u trenutku prijave nije niti u jednoj situaciji isključenja (točka 2.3.UZP)</a:t>
            </a:r>
          </a:p>
        </p:txBody>
      </p:sp>
    </p:spTree>
    <p:extLst>
      <p:ext uri="{BB962C8B-B14F-4D97-AF65-F5344CB8AC3E}">
        <p14:creationId xmlns:p14="http://schemas.microsoft.com/office/powerpoint/2010/main" val="3557566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1_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B4A3C08-097E-47A6-8E07-0A35AD995864}">
  <we:reference id="wa104379997" version="3.0.0.0" store="en-GB" storeType="OMEX"/>
  <we:alternateReferences>
    <we:reference id="WA10437999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7B705A083392419352FFE3AE7201EE" ma:contentTypeVersion="15" ma:contentTypeDescription="Create a new document." ma:contentTypeScope="" ma:versionID="539a6c3a63228046f0c602b4659d5643">
  <xsd:schema xmlns:xsd="http://www.w3.org/2001/XMLSchema" xmlns:xs="http://www.w3.org/2001/XMLSchema" xmlns:p="http://schemas.microsoft.com/office/2006/metadata/properties" xmlns:ns2="c3e3f85c-af63-4dfa-82c7-2a060ca3988d" xmlns:ns3="e9d4776e-04b5-4f5d-92bb-78048914213b" targetNamespace="http://schemas.microsoft.com/office/2006/metadata/properties" ma:root="true" ma:fieldsID="a8ab58499897142b7deec8b3fcd2d37a" ns2:_="" ns3:_="">
    <xsd:import namespace="c3e3f85c-af63-4dfa-82c7-2a060ca3988d"/>
    <xsd:import namespace="e9d4776e-04b5-4f5d-92bb-7804891421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3f85c-af63-4dfa-82c7-2a060ca398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608d627-829f-4c60-a247-a46e3095a55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4776e-04b5-4f5d-92bb-78048914213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eed6711-76af-4e96-83b2-136226e5ce4b}" ma:internalName="TaxCatchAll" ma:showField="CatchAllData" ma:web="e9d4776e-04b5-4f5d-92bb-78048914213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e3f85c-af63-4dfa-82c7-2a060ca3988d">
      <Terms xmlns="http://schemas.microsoft.com/office/infopath/2007/PartnerControls"/>
    </lcf76f155ced4ddcb4097134ff3c332f>
    <TaxCatchAll xmlns="e9d4776e-04b5-4f5d-92bb-78048914213b" xsi:nil="true"/>
  </documentManagement>
</p:properties>
</file>

<file path=customXml/itemProps1.xml><?xml version="1.0" encoding="utf-8"?>
<ds:datastoreItem xmlns:ds="http://schemas.openxmlformats.org/officeDocument/2006/customXml" ds:itemID="{4F1B6A1D-37DF-4F5E-9DE7-51D3DE0A26EF}">
  <ds:schemaRefs>
    <ds:schemaRef ds:uri="http://schemas.microsoft.com/sharepoint/v3/contenttype/forms"/>
  </ds:schemaRefs>
</ds:datastoreItem>
</file>

<file path=customXml/itemProps2.xml><?xml version="1.0" encoding="utf-8"?>
<ds:datastoreItem xmlns:ds="http://schemas.openxmlformats.org/officeDocument/2006/customXml" ds:itemID="{7ED9C4EA-C2FC-4131-818A-327C35012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3f85c-af63-4dfa-82c7-2a060ca3988d"/>
    <ds:schemaRef ds:uri="e9d4776e-04b5-4f5d-92bb-780489142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C49A70-13BE-4537-B062-3E186B42EEC6}">
  <ds:schemaRefs>
    <ds:schemaRef ds:uri="c3e3f85c-af63-4dfa-82c7-2a060ca3988d"/>
    <ds:schemaRef ds:uri="e9d4776e-04b5-4f5d-92bb-7804891421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TotalTime>
  <Words>4440</Words>
  <Application>Microsoft Office PowerPoint</Application>
  <PresentationFormat>Widescreen</PresentationFormat>
  <Paragraphs>400</Paragraphs>
  <Slides>42</Slides>
  <Notes>33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42</vt:i4>
      </vt:variant>
    </vt:vector>
  </HeadingPairs>
  <TitlesOfParts>
    <vt:vector size="58" baseType="lpstr">
      <vt:lpstr>MS PGothic</vt:lpstr>
      <vt:lpstr>Yu Mincho</vt:lpstr>
      <vt:lpstr>Aptos</vt:lpstr>
      <vt:lpstr>Aptos Display</vt:lpstr>
      <vt:lpstr>Arial</vt:lpstr>
      <vt:lpstr>Arial Narrow</vt:lpstr>
      <vt:lpstr>Calibri</vt:lpstr>
      <vt:lpstr>Calibri Light</vt:lpstr>
      <vt:lpstr>Century Gothic</vt:lpstr>
      <vt:lpstr>NeoSans-Italic</vt:lpstr>
      <vt:lpstr>Times New Roman</vt:lpstr>
      <vt:lpstr>Wingdings</vt:lpstr>
      <vt:lpstr>Office Theme</vt:lpstr>
      <vt:lpstr>1_Tema sustava Office</vt:lpstr>
      <vt:lpstr>Tema sustava Office</vt:lpstr>
      <vt:lpstr>1_Office Theme</vt:lpstr>
      <vt:lpstr> </vt:lpstr>
      <vt:lpstr> Raspored radionice (trajanje radionice 2 h) </vt:lpstr>
      <vt:lpstr>PowerPoint Presentation</vt:lpstr>
      <vt:lpstr> Strategija pametne specijalizacije </vt:lpstr>
      <vt:lpstr> Certifikacija </vt:lpstr>
      <vt:lpstr> Iznosi, intenziteti i vrsta potpora  </vt:lpstr>
      <vt:lpstr>Pokazatelji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Obvezna dokumentacija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Provedbena radionica za korisnike bespovratnih sredstava</vt:lpstr>
      <vt:lpstr>Obveze i prava Korisnika</vt:lpstr>
      <vt:lpstr>POSTUPCI NABAVE ZA NOJN</vt:lpstr>
      <vt:lpstr>Zahtjev za nadoknadom sredstava</vt:lpstr>
      <vt:lpstr>Izmjene Ugovora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Inovacijski vaučeri za msp-ove</dc:title>
  <dc:creator>Iva Bujger</dc:creator>
  <cp:lastModifiedBy>Katarina Labar</cp:lastModifiedBy>
  <cp:revision>1</cp:revision>
  <cp:lastPrinted>2025-01-30T15:10:27Z</cp:lastPrinted>
  <dcterms:created xsi:type="dcterms:W3CDTF">2024-05-09T06:16:18Z</dcterms:created>
  <dcterms:modified xsi:type="dcterms:W3CDTF">2025-01-31T09:40:22Z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0x0101003E7B705A083392419352FFE3AE7201EE</vt:lpwstr>
  </property>
  <property fmtid="{D5CDD505-2E9C-101B-9397-08002B2CF9AE}" pid="3" name="MediaServiceImageTags">
    <vt:lpwstr/>
  </property>
</Properties>
</file>